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23"/>
  </p:notesMasterIdLst>
  <p:sldIdLst>
    <p:sldId id="285" r:id="rId5"/>
    <p:sldId id="817" r:id="rId6"/>
    <p:sldId id="876" r:id="rId7"/>
    <p:sldId id="875" r:id="rId8"/>
    <p:sldId id="819" r:id="rId9"/>
    <p:sldId id="878" r:id="rId10"/>
    <p:sldId id="879" r:id="rId11"/>
    <p:sldId id="880" r:id="rId12"/>
    <p:sldId id="877" r:id="rId13"/>
    <p:sldId id="820" r:id="rId14"/>
    <p:sldId id="818" r:id="rId15"/>
    <p:sldId id="821" r:id="rId16"/>
    <p:sldId id="822" r:id="rId17"/>
    <p:sldId id="825" r:id="rId18"/>
    <p:sldId id="823" r:id="rId19"/>
    <p:sldId id="868" r:id="rId20"/>
    <p:sldId id="870" r:id="rId21"/>
    <p:sldId id="854" r:id="rId22"/>
  </p:sldIdLst>
  <p:sldSz cx="12192000" cy="6858000"/>
  <p:notesSz cx="6858000" cy="9144000"/>
  <p:custDataLst>
    <p:tags r:id="rId24"/>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32F2F"/>
    <a:srgbClr val="D51C29"/>
    <a:srgbClr val="2C3E5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0D6936F-90BB-4A1B-954F-7A0E430E4D6D}" v="519" dt="2023-09-05T04:33:29.036"/>
    <p1510:client id="{393A8F04-EA31-4F31-BECC-5B1E0C4F53A4}" v="14" dt="2023-09-05T04:43:44.657"/>
    <p1510:client id="{61EC1F78-6F58-40C4-9B1C-C2AA363249BB}" v="1" dt="2023-09-05T13:58:47.190"/>
    <p1510:client id="{CEB8D5B5-34FE-45AB-91BF-BA54DAB4A0A0}" v="3" dt="2023-09-05T13:57:27.391"/>
    <p1510:client id="{E61CB77D-5B88-45D8-8CD8-96023D1FE401}" v="8" dt="2023-09-05T04:49:31.16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598" autoAdjust="0"/>
    <p:restoredTop sz="94660"/>
  </p:normalViewPr>
  <p:slideViewPr>
    <p:cSldViewPr snapToGrid="0" showGuides="1">
      <p:cViewPr varScale="1">
        <p:scale>
          <a:sx n="102" d="100"/>
          <a:sy n="102" d="100"/>
        </p:scale>
        <p:origin x="666" y="102"/>
      </p:cViewPr>
      <p:guideLst/>
    </p:cSldViewPr>
  </p:slideViewPr>
  <p:notesTextViewPr>
    <p:cViewPr>
      <p:scale>
        <a:sx n="1" d="1"/>
        <a:sy n="1" d="1"/>
      </p:scale>
      <p:origin x="0" y="0"/>
    </p:cViewPr>
  </p:notesTextViewPr>
  <p:sorterViewPr>
    <p:cViewPr>
      <p:scale>
        <a:sx n="75" d="100"/>
        <a:sy n="75"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gs" Target="tags/tag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 Id="rId3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guyễn Minh Tân - Khoa Công nghệ Thông tin - VLTECH" userId="101068a6-915f-4420-8228-af2e167f3950" providerId="ADAL" clId="{393A8F04-EA31-4F31-BECC-5B1E0C4F53A4}"/>
    <pc:docChg chg="custSel addSld delSld modSld">
      <pc:chgData name="Nguyễn Minh Tân - Khoa Công nghệ Thông tin - VLTECH" userId="101068a6-915f-4420-8228-af2e167f3950" providerId="ADAL" clId="{393A8F04-EA31-4F31-BECC-5B1E0C4F53A4}" dt="2023-09-05T04:45:55.072" v="151" actId="1076"/>
      <pc:docMkLst>
        <pc:docMk/>
      </pc:docMkLst>
      <pc:sldChg chg="modSp mod">
        <pc:chgData name="Nguyễn Minh Tân - Khoa Công nghệ Thông tin - VLTECH" userId="101068a6-915f-4420-8228-af2e167f3950" providerId="ADAL" clId="{393A8F04-EA31-4F31-BECC-5B1E0C4F53A4}" dt="2023-09-05T04:43:03.413" v="131" actId="20577"/>
        <pc:sldMkLst>
          <pc:docMk/>
          <pc:sldMk cId="3671363652" sldId="285"/>
        </pc:sldMkLst>
        <pc:spChg chg="mod">
          <ac:chgData name="Nguyễn Minh Tân - Khoa Công nghệ Thông tin - VLTECH" userId="101068a6-915f-4420-8228-af2e167f3950" providerId="ADAL" clId="{393A8F04-EA31-4F31-BECC-5B1E0C4F53A4}" dt="2023-09-05T04:43:03.413" v="131" actId="20577"/>
          <ac:spMkLst>
            <pc:docMk/>
            <pc:sldMk cId="3671363652" sldId="285"/>
            <ac:spMk id="19" creationId="{CEF99411-4709-4D85-A7C3-945C4791A054}"/>
          </ac:spMkLst>
        </pc:spChg>
      </pc:sldChg>
      <pc:sldChg chg="delSp modSp add del modAnim">
        <pc:chgData name="Nguyễn Minh Tân - Khoa Công nghệ Thông tin - VLTECH" userId="101068a6-915f-4420-8228-af2e167f3950" providerId="ADAL" clId="{393A8F04-EA31-4F31-BECC-5B1E0C4F53A4}" dt="2023-09-05T04:43:13.994" v="132"/>
        <pc:sldMkLst>
          <pc:docMk/>
          <pc:sldMk cId="0" sldId="754"/>
        </pc:sldMkLst>
        <pc:picChg chg="del mod">
          <ac:chgData name="Nguyễn Minh Tân - Khoa Công nghệ Thông tin - VLTECH" userId="101068a6-915f-4420-8228-af2e167f3950" providerId="ADAL" clId="{393A8F04-EA31-4F31-BECC-5B1E0C4F53A4}" dt="2023-09-05T04:40:23.992" v="71" actId="478"/>
          <ac:picMkLst>
            <pc:docMk/>
            <pc:sldMk cId="0" sldId="754"/>
            <ac:picMk id="6" creationId="{00000000-0000-0000-0000-000000000000}"/>
          </ac:picMkLst>
        </pc:picChg>
      </pc:sldChg>
      <pc:sldChg chg="delSp modSp add del modAnim">
        <pc:chgData name="Nguyễn Minh Tân - Khoa Công nghệ Thông tin - VLTECH" userId="101068a6-915f-4420-8228-af2e167f3950" providerId="ADAL" clId="{393A8F04-EA31-4F31-BECC-5B1E0C4F53A4}" dt="2023-09-05T04:43:13.994" v="132"/>
        <pc:sldMkLst>
          <pc:docMk/>
          <pc:sldMk cId="473225997" sldId="757"/>
        </pc:sldMkLst>
        <pc:picChg chg="del mod">
          <ac:chgData name="Nguyễn Minh Tân - Khoa Công nghệ Thông tin - VLTECH" userId="101068a6-915f-4420-8228-af2e167f3950" providerId="ADAL" clId="{393A8F04-EA31-4F31-BECC-5B1E0C4F53A4}" dt="2023-09-05T04:40:26.084" v="72" actId="478"/>
          <ac:picMkLst>
            <pc:docMk/>
            <pc:sldMk cId="473225997" sldId="757"/>
            <ac:picMk id="5" creationId="{00000000-0000-0000-0000-000000000000}"/>
          </ac:picMkLst>
        </pc:picChg>
        <pc:picChg chg="mod">
          <ac:chgData name="Nguyễn Minh Tân - Khoa Công nghệ Thông tin - VLTECH" userId="101068a6-915f-4420-8228-af2e167f3950" providerId="ADAL" clId="{393A8F04-EA31-4F31-BECC-5B1E0C4F53A4}" dt="2023-09-05T04:40:01.252" v="66" actId="1076"/>
          <ac:picMkLst>
            <pc:docMk/>
            <pc:sldMk cId="473225997" sldId="757"/>
            <ac:picMk id="5122" creationId="{00000000-0000-0000-0000-000000000000}"/>
          </ac:picMkLst>
        </pc:picChg>
      </pc:sldChg>
      <pc:sldChg chg="modSp add del mod">
        <pc:chgData name="Nguyễn Minh Tân - Khoa Công nghệ Thông tin - VLTECH" userId="101068a6-915f-4420-8228-af2e167f3950" providerId="ADAL" clId="{393A8F04-EA31-4F31-BECC-5B1E0C4F53A4}" dt="2023-09-05T04:43:23.378" v="135" actId="1076"/>
        <pc:sldMkLst>
          <pc:docMk/>
          <pc:sldMk cId="2296927132" sldId="758"/>
        </pc:sldMkLst>
        <pc:spChg chg="mod">
          <ac:chgData name="Nguyễn Minh Tân - Khoa Công nghệ Thông tin - VLTECH" userId="101068a6-915f-4420-8228-af2e167f3950" providerId="ADAL" clId="{393A8F04-EA31-4F31-BECC-5B1E0C4F53A4}" dt="2023-09-05T04:43:23.378" v="135" actId="1076"/>
          <ac:spMkLst>
            <pc:docMk/>
            <pc:sldMk cId="2296927132" sldId="758"/>
            <ac:spMk id="9219" creationId="{00000000-0000-0000-0000-000000000000}"/>
          </ac:spMkLst>
        </pc:spChg>
      </pc:sldChg>
      <pc:sldChg chg="delSp add del modAnim">
        <pc:chgData name="Nguyễn Minh Tân - Khoa Công nghệ Thông tin - VLTECH" userId="101068a6-915f-4420-8228-af2e167f3950" providerId="ADAL" clId="{393A8F04-EA31-4F31-BECC-5B1E0C4F53A4}" dt="2023-09-05T04:43:13.994" v="132"/>
        <pc:sldMkLst>
          <pc:docMk/>
          <pc:sldMk cId="2002566027" sldId="759"/>
        </pc:sldMkLst>
        <pc:picChg chg="del">
          <ac:chgData name="Nguyễn Minh Tân - Khoa Công nghệ Thông tin - VLTECH" userId="101068a6-915f-4420-8228-af2e167f3950" providerId="ADAL" clId="{393A8F04-EA31-4F31-BECC-5B1E0C4F53A4}" dt="2023-09-05T04:40:29.009" v="73" actId="478"/>
          <ac:picMkLst>
            <pc:docMk/>
            <pc:sldMk cId="2002566027" sldId="759"/>
            <ac:picMk id="5" creationId="{00000000-0000-0000-0000-000000000000}"/>
          </ac:picMkLst>
        </pc:picChg>
      </pc:sldChg>
      <pc:sldChg chg="delSp modSp add del mod modAnim">
        <pc:chgData name="Nguyễn Minh Tân - Khoa Công nghệ Thông tin - VLTECH" userId="101068a6-915f-4420-8228-af2e167f3950" providerId="ADAL" clId="{393A8F04-EA31-4F31-BECC-5B1E0C4F53A4}" dt="2023-09-05T04:43:37.070" v="138" actId="1076"/>
        <pc:sldMkLst>
          <pc:docMk/>
          <pc:sldMk cId="3827866071" sldId="760"/>
        </pc:sldMkLst>
        <pc:spChg chg="mod">
          <ac:chgData name="Nguyễn Minh Tân - Khoa Công nghệ Thông tin - VLTECH" userId="101068a6-915f-4420-8228-af2e167f3950" providerId="ADAL" clId="{393A8F04-EA31-4F31-BECC-5B1E0C4F53A4}" dt="2023-09-05T04:43:34.147" v="136" actId="1076"/>
          <ac:spMkLst>
            <pc:docMk/>
            <pc:sldMk cId="3827866071" sldId="760"/>
            <ac:spMk id="6" creationId="{00000000-0000-0000-0000-000000000000}"/>
          </ac:spMkLst>
        </pc:spChg>
        <pc:picChg chg="del">
          <ac:chgData name="Nguyễn Minh Tân - Khoa Công nghệ Thông tin - VLTECH" userId="101068a6-915f-4420-8228-af2e167f3950" providerId="ADAL" clId="{393A8F04-EA31-4F31-BECC-5B1E0C4F53A4}" dt="2023-09-05T04:40:31.720" v="74" actId="478"/>
          <ac:picMkLst>
            <pc:docMk/>
            <pc:sldMk cId="3827866071" sldId="760"/>
            <ac:picMk id="5" creationId="{00000000-0000-0000-0000-000000000000}"/>
          </ac:picMkLst>
        </pc:picChg>
        <pc:picChg chg="mod">
          <ac:chgData name="Nguyễn Minh Tân - Khoa Công nghệ Thông tin - VLTECH" userId="101068a6-915f-4420-8228-af2e167f3950" providerId="ADAL" clId="{393A8F04-EA31-4F31-BECC-5B1E0C4F53A4}" dt="2023-09-05T04:43:37.070" v="138" actId="1076"/>
          <ac:picMkLst>
            <pc:docMk/>
            <pc:sldMk cId="3827866071" sldId="760"/>
            <ac:picMk id="7" creationId="{00000000-0000-0000-0000-000000000000}"/>
          </ac:picMkLst>
        </pc:picChg>
      </pc:sldChg>
      <pc:sldChg chg="add del">
        <pc:chgData name="Nguyễn Minh Tân - Khoa Công nghệ Thông tin - VLTECH" userId="101068a6-915f-4420-8228-af2e167f3950" providerId="ADAL" clId="{393A8F04-EA31-4F31-BECC-5B1E0C4F53A4}" dt="2023-09-05T04:42:52.170" v="82" actId="47"/>
        <pc:sldMkLst>
          <pc:docMk/>
          <pc:sldMk cId="715998034" sldId="761"/>
        </pc:sldMkLst>
      </pc:sldChg>
      <pc:sldChg chg="add">
        <pc:chgData name="Nguyễn Minh Tân - Khoa Công nghệ Thông tin - VLTECH" userId="101068a6-915f-4420-8228-af2e167f3950" providerId="ADAL" clId="{393A8F04-EA31-4F31-BECC-5B1E0C4F53A4}" dt="2023-09-05T04:43:13.994" v="132"/>
        <pc:sldMkLst>
          <pc:docMk/>
          <pc:sldMk cId="2146021391" sldId="761"/>
        </pc:sldMkLst>
      </pc:sldChg>
      <pc:sldChg chg="add del">
        <pc:chgData name="Nguyễn Minh Tân - Khoa Công nghệ Thông tin - VLTECH" userId="101068a6-915f-4420-8228-af2e167f3950" providerId="ADAL" clId="{393A8F04-EA31-4F31-BECC-5B1E0C4F53A4}" dt="2023-09-05T04:42:52.170" v="82" actId="47"/>
        <pc:sldMkLst>
          <pc:docMk/>
          <pc:sldMk cId="539800643" sldId="762"/>
        </pc:sldMkLst>
      </pc:sldChg>
      <pc:sldChg chg="add">
        <pc:chgData name="Nguyễn Minh Tân - Khoa Công nghệ Thông tin - VLTECH" userId="101068a6-915f-4420-8228-af2e167f3950" providerId="ADAL" clId="{393A8F04-EA31-4F31-BECC-5B1E0C4F53A4}" dt="2023-09-05T04:43:13.994" v="132"/>
        <pc:sldMkLst>
          <pc:docMk/>
          <pc:sldMk cId="1695993072" sldId="762"/>
        </pc:sldMkLst>
      </pc:sldChg>
      <pc:sldChg chg="modSp add del mod modNotes">
        <pc:chgData name="Nguyễn Minh Tân - Khoa Công nghệ Thông tin - VLTECH" userId="101068a6-915f-4420-8228-af2e167f3950" providerId="ADAL" clId="{393A8F04-EA31-4F31-BECC-5B1E0C4F53A4}" dt="2023-09-05T04:42:52.170" v="82" actId="47"/>
        <pc:sldMkLst>
          <pc:docMk/>
          <pc:sldMk cId="469032059" sldId="763"/>
        </pc:sldMkLst>
        <pc:picChg chg="mod">
          <ac:chgData name="Nguyễn Minh Tân - Khoa Công nghệ Thông tin - VLTECH" userId="101068a6-915f-4420-8228-af2e167f3950" providerId="ADAL" clId="{393A8F04-EA31-4F31-BECC-5B1E0C4F53A4}" dt="2023-09-05T04:40:47.835" v="75" actId="1076"/>
          <ac:picMkLst>
            <pc:docMk/>
            <pc:sldMk cId="469032059" sldId="763"/>
            <ac:picMk id="7" creationId="{00000000-0000-0000-0000-000000000000}"/>
          </ac:picMkLst>
        </pc:picChg>
      </pc:sldChg>
      <pc:sldChg chg="add">
        <pc:chgData name="Nguyễn Minh Tân - Khoa Công nghệ Thông tin - VLTECH" userId="101068a6-915f-4420-8228-af2e167f3950" providerId="ADAL" clId="{393A8F04-EA31-4F31-BECC-5B1E0C4F53A4}" dt="2023-09-05T04:43:13.994" v="132"/>
        <pc:sldMkLst>
          <pc:docMk/>
          <pc:sldMk cId="1179791708" sldId="763"/>
        </pc:sldMkLst>
      </pc:sldChg>
      <pc:sldChg chg="modSp add mod">
        <pc:chgData name="Nguyễn Minh Tân - Khoa Công nghệ Thông tin - VLTECH" userId="101068a6-915f-4420-8228-af2e167f3950" providerId="ADAL" clId="{393A8F04-EA31-4F31-BECC-5B1E0C4F53A4}" dt="2023-09-05T04:44:12.655" v="143" actId="1076"/>
        <pc:sldMkLst>
          <pc:docMk/>
          <pc:sldMk cId="1060178219" sldId="764"/>
        </pc:sldMkLst>
        <pc:graphicFrameChg chg="mod">
          <ac:chgData name="Nguyễn Minh Tân - Khoa Công nghệ Thông tin - VLTECH" userId="101068a6-915f-4420-8228-af2e167f3950" providerId="ADAL" clId="{393A8F04-EA31-4F31-BECC-5B1E0C4F53A4}" dt="2023-09-05T04:44:12.655" v="143" actId="1076"/>
          <ac:graphicFrameMkLst>
            <pc:docMk/>
            <pc:sldMk cId="1060178219" sldId="764"/>
            <ac:graphicFrameMk id="6" creationId="{00000000-0000-0000-0000-000000000000}"/>
          </ac:graphicFrameMkLst>
        </pc:graphicFrameChg>
      </pc:sldChg>
      <pc:sldChg chg="add del modNotes">
        <pc:chgData name="Nguyễn Minh Tân - Khoa Công nghệ Thông tin - VLTECH" userId="101068a6-915f-4420-8228-af2e167f3950" providerId="ADAL" clId="{393A8F04-EA31-4F31-BECC-5B1E0C4F53A4}" dt="2023-09-05T04:42:52.170" v="82" actId="47"/>
        <pc:sldMkLst>
          <pc:docMk/>
          <pc:sldMk cId="3282806252" sldId="764"/>
        </pc:sldMkLst>
      </pc:sldChg>
      <pc:sldChg chg="add">
        <pc:chgData name="Nguyễn Minh Tân - Khoa Công nghệ Thông tin - VLTECH" userId="101068a6-915f-4420-8228-af2e167f3950" providerId="ADAL" clId="{393A8F04-EA31-4F31-BECC-5B1E0C4F53A4}" dt="2023-09-05T04:43:13.994" v="132"/>
        <pc:sldMkLst>
          <pc:docMk/>
          <pc:sldMk cId="1801525648" sldId="765"/>
        </pc:sldMkLst>
      </pc:sldChg>
      <pc:sldChg chg="add del">
        <pc:chgData name="Nguyễn Minh Tân - Khoa Công nghệ Thông tin - VLTECH" userId="101068a6-915f-4420-8228-af2e167f3950" providerId="ADAL" clId="{393A8F04-EA31-4F31-BECC-5B1E0C4F53A4}" dt="2023-09-05T04:42:52.170" v="82" actId="47"/>
        <pc:sldMkLst>
          <pc:docMk/>
          <pc:sldMk cId="3905795397" sldId="765"/>
        </pc:sldMkLst>
      </pc:sldChg>
      <pc:sldChg chg="add">
        <pc:chgData name="Nguyễn Minh Tân - Khoa Công nghệ Thông tin - VLTECH" userId="101068a6-915f-4420-8228-af2e167f3950" providerId="ADAL" clId="{393A8F04-EA31-4F31-BECC-5B1E0C4F53A4}" dt="2023-09-05T04:43:13.994" v="132"/>
        <pc:sldMkLst>
          <pc:docMk/>
          <pc:sldMk cId="418155362" sldId="766"/>
        </pc:sldMkLst>
      </pc:sldChg>
      <pc:sldChg chg="add del">
        <pc:chgData name="Nguyễn Minh Tân - Khoa Công nghệ Thông tin - VLTECH" userId="101068a6-915f-4420-8228-af2e167f3950" providerId="ADAL" clId="{393A8F04-EA31-4F31-BECC-5B1E0C4F53A4}" dt="2023-09-05T04:42:52.170" v="82" actId="47"/>
        <pc:sldMkLst>
          <pc:docMk/>
          <pc:sldMk cId="1133007634" sldId="766"/>
        </pc:sldMkLst>
      </pc:sldChg>
      <pc:sldChg chg="add del modNotes">
        <pc:chgData name="Nguyễn Minh Tân - Khoa Công nghệ Thông tin - VLTECH" userId="101068a6-915f-4420-8228-af2e167f3950" providerId="ADAL" clId="{393A8F04-EA31-4F31-BECC-5B1E0C4F53A4}" dt="2023-09-05T04:42:52.170" v="82" actId="47"/>
        <pc:sldMkLst>
          <pc:docMk/>
          <pc:sldMk cId="939862837" sldId="767"/>
        </pc:sldMkLst>
      </pc:sldChg>
      <pc:sldChg chg="modSp add mod">
        <pc:chgData name="Nguyễn Minh Tân - Khoa Công nghệ Thông tin - VLTECH" userId="101068a6-915f-4420-8228-af2e167f3950" providerId="ADAL" clId="{393A8F04-EA31-4F31-BECC-5B1E0C4F53A4}" dt="2023-09-05T04:44:05.326" v="142" actId="1076"/>
        <pc:sldMkLst>
          <pc:docMk/>
          <pc:sldMk cId="2724772156" sldId="767"/>
        </pc:sldMkLst>
        <pc:spChg chg="mod">
          <ac:chgData name="Nguyễn Minh Tân - Khoa Công nghệ Thông tin - VLTECH" userId="101068a6-915f-4420-8228-af2e167f3950" providerId="ADAL" clId="{393A8F04-EA31-4F31-BECC-5B1E0C4F53A4}" dt="2023-09-05T04:44:02.550" v="141" actId="1076"/>
          <ac:spMkLst>
            <pc:docMk/>
            <pc:sldMk cId="2724772156" sldId="767"/>
            <ac:spMk id="6" creationId="{00000000-0000-0000-0000-000000000000}"/>
          </ac:spMkLst>
        </pc:spChg>
        <pc:picChg chg="mod">
          <ac:chgData name="Nguyễn Minh Tân - Khoa Công nghệ Thông tin - VLTECH" userId="101068a6-915f-4420-8228-af2e167f3950" providerId="ADAL" clId="{393A8F04-EA31-4F31-BECC-5B1E0C4F53A4}" dt="2023-09-05T04:44:05.326" v="142" actId="1076"/>
          <ac:picMkLst>
            <pc:docMk/>
            <pc:sldMk cId="2724772156" sldId="767"/>
            <ac:picMk id="2" creationId="{00000000-0000-0000-0000-000000000000}"/>
          </ac:picMkLst>
        </pc:picChg>
      </pc:sldChg>
      <pc:sldChg chg="add">
        <pc:chgData name="Nguyễn Minh Tân - Khoa Công nghệ Thông tin - VLTECH" userId="101068a6-915f-4420-8228-af2e167f3950" providerId="ADAL" clId="{393A8F04-EA31-4F31-BECC-5B1E0C4F53A4}" dt="2023-09-05T04:43:13.994" v="132"/>
        <pc:sldMkLst>
          <pc:docMk/>
          <pc:sldMk cId="640532175" sldId="768"/>
        </pc:sldMkLst>
      </pc:sldChg>
      <pc:sldChg chg="add del">
        <pc:chgData name="Nguyễn Minh Tân - Khoa Công nghệ Thông tin - VLTECH" userId="101068a6-915f-4420-8228-af2e167f3950" providerId="ADAL" clId="{393A8F04-EA31-4F31-BECC-5B1E0C4F53A4}" dt="2023-09-05T04:42:52.170" v="82" actId="47"/>
        <pc:sldMkLst>
          <pc:docMk/>
          <pc:sldMk cId="3731589076" sldId="768"/>
        </pc:sldMkLst>
      </pc:sldChg>
      <pc:sldChg chg="add">
        <pc:chgData name="Nguyễn Minh Tân - Khoa Công nghệ Thông tin - VLTECH" userId="101068a6-915f-4420-8228-af2e167f3950" providerId="ADAL" clId="{393A8F04-EA31-4F31-BECC-5B1E0C4F53A4}" dt="2023-09-05T04:43:13.994" v="132"/>
        <pc:sldMkLst>
          <pc:docMk/>
          <pc:sldMk cId="1043519496" sldId="769"/>
        </pc:sldMkLst>
      </pc:sldChg>
      <pc:sldChg chg="add del">
        <pc:chgData name="Nguyễn Minh Tân - Khoa Công nghệ Thông tin - VLTECH" userId="101068a6-915f-4420-8228-af2e167f3950" providerId="ADAL" clId="{393A8F04-EA31-4F31-BECC-5B1E0C4F53A4}" dt="2023-09-05T04:42:52.170" v="82" actId="47"/>
        <pc:sldMkLst>
          <pc:docMk/>
          <pc:sldMk cId="3153701085" sldId="769"/>
        </pc:sldMkLst>
      </pc:sldChg>
      <pc:sldChg chg="add del">
        <pc:chgData name="Nguyễn Minh Tân - Khoa Công nghệ Thông tin - VLTECH" userId="101068a6-915f-4420-8228-af2e167f3950" providerId="ADAL" clId="{393A8F04-EA31-4F31-BECC-5B1E0C4F53A4}" dt="2023-09-05T04:42:52.170" v="82" actId="47"/>
        <pc:sldMkLst>
          <pc:docMk/>
          <pc:sldMk cId="1028174167" sldId="770"/>
        </pc:sldMkLst>
      </pc:sldChg>
      <pc:sldChg chg="add">
        <pc:chgData name="Nguyễn Minh Tân - Khoa Công nghệ Thông tin - VLTECH" userId="101068a6-915f-4420-8228-af2e167f3950" providerId="ADAL" clId="{393A8F04-EA31-4F31-BECC-5B1E0C4F53A4}" dt="2023-09-05T04:43:13.994" v="132"/>
        <pc:sldMkLst>
          <pc:docMk/>
          <pc:sldMk cId="1395019336" sldId="770"/>
        </pc:sldMkLst>
      </pc:sldChg>
      <pc:sldChg chg="add del">
        <pc:chgData name="Nguyễn Minh Tân - Khoa Công nghệ Thông tin - VLTECH" userId="101068a6-915f-4420-8228-af2e167f3950" providerId="ADAL" clId="{393A8F04-EA31-4F31-BECC-5B1E0C4F53A4}" dt="2023-09-05T04:41:10.730" v="76" actId="47"/>
        <pc:sldMkLst>
          <pc:docMk/>
          <pc:sldMk cId="133687381" sldId="771"/>
        </pc:sldMkLst>
      </pc:sldChg>
      <pc:sldChg chg="add">
        <pc:chgData name="Nguyễn Minh Tân - Khoa Công nghệ Thông tin - VLTECH" userId="101068a6-915f-4420-8228-af2e167f3950" providerId="ADAL" clId="{393A8F04-EA31-4F31-BECC-5B1E0C4F53A4}" dt="2023-09-05T04:43:13.994" v="132"/>
        <pc:sldMkLst>
          <pc:docMk/>
          <pc:sldMk cId="1048116446" sldId="771"/>
        </pc:sldMkLst>
      </pc:sldChg>
      <pc:sldChg chg="add del">
        <pc:chgData name="Nguyễn Minh Tân - Khoa Công nghệ Thông tin - VLTECH" userId="101068a6-915f-4420-8228-af2e167f3950" providerId="ADAL" clId="{393A8F04-EA31-4F31-BECC-5B1E0C4F53A4}" dt="2023-09-05T04:42:52.170" v="82" actId="47"/>
        <pc:sldMkLst>
          <pc:docMk/>
          <pc:sldMk cId="1607187587" sldId="772"/>
        </pc:sldMkLst>
      </pc:sldChg>
      <pc:sldChg chg="add">
        <pc:chgData name="Nguyễn Minh Tân - Khoa Công nghệ Thông tin - VLTECH" userId="101068a6-915f-4420-8228-af2e167f3950" providerId="ADAL" clId="{393A8F04-EA31-4F31-BECC-5B1E0C4F53A4}" dt="2023-09-05T04:43:13.994" v="132"/>
        <pc:sldMkLst>
          <pc:docMk/>
          <pc:sldMk cId="3293550315" sldId="772"/>
        </pc:sldMkLst>
      </pc:sldChg>
      <pc:sldChg chg="add">
        <pc:chgData name="Nguyễn Minh Tân - Khoa Công nghệ Thông tin - VLTECH" userId="101068a6-915f-4420-8228-af2e167f3950" providerId="ADAL" clId="{393A8F04-EA31-4F31-BECC-5B1E0C4F53A4}" dt="2023-09-05T04:43:13.994" v="132"/>
        <pc:sldMkLst>
          <pc:docMk/>
          <pc:sldMk cId="1681483398" sldId="773"/>
        </pc:sldMkLst>
      </pc:sldChg>
      <pc:sldChg chg="add del">
        <pc:chgData name="Nguyễn Minh Tân - Khoa Công nghệ Thông tin - VLTECH" userId="101068a6-915f-4420-8228-af2e167f3950" providerId="ADAL" clId="{393A8F04-EA31-4F31-BECC-5B1E0C4F53A4}" dt="2023-09-05T04:42:52.170" v="82" actId="47"/>
        <pc:sldMkLst>
          <pc:docMk/>
          <pc:sldMk cId="3900137517" sldId="773"/>
        </pc:sldMkLst>
      </pc:sldChg>
      <pc:sldChg chg="modSp add mod">
        <pc:chgData name="Nguyễn Minh Tân - Khoa Công nghệ Thông tin - VLTECH" userId="101068a6-915f-4420-8228-af2e167f3950" providerId="ADAL" clId="{393A8F04-EA31-4F31-BECC-5B1E0C4F53A4}" dt="2023-09-05T04:44:29.496" v="144" actId="1076"/>
        <pc:sldMkLst>
          <pc:docMk/>
          <pc:sldMk cId="3519902695" sldId="774"/>
        </pc:sldMkLst>
        <pc:spChg chg="mod">
          <ac:chgData name="Nguyễn Minh Tân - Khoa Công nghệ Thông tin - VLTECH" userId="101068a6-915f-4420-8228-af2e167f3950" providerId="ADAL" clId="{393A8F04-EA31-4F31-BECC-5B1E0C4F53A4}" dt="2023-09-05T04:44:29.496" v="144" actId="1076"/>
          <ac:spMkLst>
            <pc:docMk/>
            <pc:sldMk cId="3519902695" sldId="774"/>
            <ac:spMk id="6" creationId="{00000000-0000-0000-0000-000000000000}"/>
          </ac:spMkLst>
        </pc:spChg>
      </pc:sldChg>
      <pc:sldChg chg="add del">
        <pc:chgData name="Nguyễn Minh Tân - Khoa Công nghệ Thông tin - VLTECH" userId="101068a6-915f-4420-8228-af2e167f3950" providerId="ADAL" clId="{393A8F04-EA31-4F31-BECC-5B1E0C4F53A4}" dt="2023-09-05T04:42:52.170" v="82" actId="47"/>
        <pc:sldMkLst>
          <pc:docMk/>
          <pc:sldMk cId="3700533592" sldId="774"/>
        </pc:sldMkLst>
      </pc:sldChg>
      <pc:sldChg chg="add">
        <pc:chgData name="Nguyễn Minh Tân - Khoa Công nghệ Thông tin - VLTECH" userId="101068a6-915f-4420-8228-af2e167f3950" providerId="ADAL" clId="{393A8F04-EA31-4F31-BECC-5B1E0C4F53A4}" dt="2023-09-05T04:43:13.994" v="132"/>
        <pc:sldMkLst>
          <pc:docMk/>
          <pc:sldMk cId="2075210054" sldId="775"/>
        </pc:sldMkLst>
      </pc:sldChg>
      <pc:sldChg chg="add del">
        <pc:chgData name="Nguyễn Minh Tân - Khoa Công nghệ Thông tin - VLTECH" userId="101068a6-915f-4420-8228-af2e167f3950" providerId="ADAL" clId="{393A8F04-EA31-4F31-BECC-5B1E0C4F53A4}" dt="2023-09-05T04:42:52.170" v="82" actId="47"/>
        <pc:sldMkLst>
          <pc:docMk/>
          <pc:sldMk cId="4166242289" sldId="775"/>
        </pc:sldMkLst>
      </pc:sldChg>
      <pc:sldChg chg="add del">
        <pc:chgData name="Nguyễn Minh Tân - Khoa Công nghệ Thông tin - VLTECH" userId="101068a6-915f-4420-8228-af2e167f3950" providerId="ADAL" clId="{393A8F04-EA31-4F31-BECC-5B1E0C4F53A4}" dt="2023-09-05T04:42:52.170" v="82" actId="47"/>
        <pc:sldMkLst>
          <pc:docMk/>
          <pc:sldMk cId="443700654" sldId="776"/>
        </pc:sldMkLst>
      </pc:sldChg>
      <pc:sldChg chg="add">
        <pc:chgData name="Nguyễn Minh Tân - Khoa Công nghệ Thông tin - VLTECH" userId="101068a6-915f-4420-8228-af2e167f3950" providerId="ADAL" clId="{393A8F04-EA31-4F31-BECC-5B1E0C4F53A4}" dt="2023-09-05T04:43:13.994" v="132"/>
        <pc:sldMkLst>
          <pc:docMk/>
          <pc:sldMk cId="1053542300" sldId="776"/>
        </pc:sldMkLst>
      </pc:sldChg>
      <pc:sldChg chg="modSp add del mod">
        <pc:chgData name="Nguyễn Minh Tân - Khoa Công nghệ Thông tin - VLTECH" userId="101068a6-915f-4420-8228-af2e167f3950" providerId="ADAL" clId="{393A8F04-EA31-4F31-BECC-5B1E0C4F53A4}" dt="2023-09-05T04:42:52.170" v="82" actId="47"/>
        <pc:sldMkLst>
          <pc:docMk/>
          <pc:sldMk cId="2074318745" sldId="777"/>
        </pc:sldMkLst>
        <pc:picChg chg="mod">
          <ac:chgData name="Nguyễn Minh Tân - Khoa Công nghệ Thông tin - VLTECH" userId="101068a6-915f-4420-8228-af2e167f3950" providerId="ADAL" clId="{393A8F04-EA31-4F31-BECC-5B1E0C4F53A4}" dt="2023-09-05T04:41:18.817" v="77" actId="14100"/>
          <ac:picMkLst>
            <pc:docMk/>
            <pc:sldMk cId="2074318745" sldId="777"/>
            <ac:picMk id="3" creationId="{00000000-0000-0000-0000-000000000000}"/>
          </ac:picMkLst>
        </pc:picChg>
      </pc:sldChg>
      <pc:sldChg chg="add">
        <pc:chgData name="Nguyễn Minh Tân - Khoa Công nghệ Thông tin - VLTECH" userId="101068a6-915f-4420-8228-af2e167f3950" providerId="ADAL" clId="{393A8F04-EA31-4F31-BECC-5B1E0C4F53A4}" dt="2023-09-05T04:43:13.994" v="132"/>
        <pc:sldMkLst>
          <pc:docMk/>
          <pc:sldMk cId="3534487739" sldId="777"/>
        </pc:sldMkLst>
      </pc:sldChg>
      <pc:sldChg chg="add del">
        <pc:chgData name="Nguyễn Minh Tân - Khoa Công nghệ Thông tin - VLTECH" userId="101068a6-915f-4420-8228-af2e167f3950" providerId="ADAL" clId="{393A8F04-EA31-4F31-BECC-5B1E0C4F53A4}" dt="2023-09-05T04:42:52.170" v="82" actId="47"/>
        <pc:sldMkLst>
          <pc:docMk/>
          <pc:sldMk cId="2581254867" sldId="778"/>
        </pc:sldMkLst>
      </pc:sldChg>
      <pc:sldChg chg="add">
        <pc:chgData name="Nguyễn Minh Tân - Khoa Công nghệ Thông tin - VLTECH" userId="101068a6-915f-4420-8228-af2e167f3950" providerId="ADAL" clId="{393A8F04-EA31-4F31-BECC-5B1E0C4F53A4}" dt="2023-09-05T04:43:13.994" v="132"/>
        <pc:sldMkLst>
          <pc:docMk/>
          <pc:sldMk cId="3040955980" sldId="778"/>
        </pc:sldMkLst>
      </pc:sldChg>
      <pc:sldChg chg="add">
        <pc:chgData name="Nguyễn Minh Tân - Khoa Công nghệ Thông tin - VLTECH" userId="101068a6-915f-4420-8228-af2e167f3950" providerId="ADAL" clId="{393A8F04-EA31-4F31-BECC-5B1E0C4F53A4}" dt="2023-09-05T04:43:13.994" v="132"/>
        <pc:sldMkLst>
          <pc:docMk/>
          <pc:sldMk cId="1559051432" sldId="779"/>
        </pc:sldMkLst>
      </pc:sldChg>
      <pc:sldChg chg="add del">
        <pc:chgData name="Nguyễn Minh Tân - Khoa Công nghệ Thông tin - VLTECH" userId="101068a6-915f-4420-8228-af2e167f3950" providerId="ADAL" clId="{393A8F04-EA31-4F31-BECC-5B1E0C4F53A4}" dt="2023-09-05T04:42:52.170" v="82" actId="47"/>
        <pc:sldMkLst>
          <pc:docMk/>
          <pc:sldMk cId="2043554029" sldId="779"/>
        </pc:sldMkLst>
      </pc:sldChg>
      <pc:sldChg chg="add">
        <pc:chgData name="Nguyễn Minh Tân - Khoa Công nghệ Thông tin - VLTECH" userId="101068a6-915f-4420-8228-af2e167f3950" providerId="ADAL" clId="{393A8F04-EA31-4F31-BECC-5B1E0C4F53A4}" dt="2023-09-05T04:43:13.994" v="132"/>
        <pc:sldMkLst>
          <pc:docMk/>
          <pc:sldMk cId="1085613666" sldId="780"/>
        </pc:sldMkLst>
      </pc:sldChg>
      <pc:sldChg chg="add del">
        <pc:chgData name="Nguyễn Minh Tân - Khoa Công nghệ Thông tin - VLTECH" userId="101068a6-915f-4420-8228-af2e167f3950" providerId="ADAL" clId="{393A8F04-EA31-4F31-BECC-5B1E0C4F53A4}" dt="2023-09-05T04:42:52.170" v="82" actId="47"/>
        <pc:sldMkLst>
          <pc:docMk/>
          <pc:sldMk cId="1836950951" sldId="780"/>
        </pc:sldMkLst>
      </pc:sldChg>
      <pc:sldChg chg="add">
        <pc:chgData name="Nguyễn Minh Tân - Khoa Công nghệ Thông tin - VLTECH" userId="101068a6-915f-4420-8228-af2e167f3950" providerId="ADAL" clId="{393A8F04-EA31-4F31-BECC-5B1E0C4F53A4}" dt="2023-09-05T04:43:13.994" v="132"/>
        <pc:sldMkLst>
          <pc:docMk/>
          <pc:sldMk cId="28751361" sldId="781"/>
        </pc:sldMkLst>
      </pc:sldChg>
      <pc:sldChg chg="add del">
        <pc:chgData name="Nguyễn Minh Tân - Khoa Công nghệ Thông tin - VLTECH" userId="101068a6-915f-4420-8228-af2e167f3950" providerId="ADAL" clId="{393A8F04-EA31-4F31-BECC-5B1E0C4F53A4}" dt="2023-09-05T04:42:52.170" v="82" actId="47"/>
        <pc:sldMkLst>
          <pc:docMk/>
          <pc:sldMk cId="1816424977" sldId="781"/>
        </pc:sldMkLst>
      </pc:sldChg>
      <pc:sldChg chg="modSp add del mod">
        <pc:chgData name="Nguyễn Minh Tân - Khoa Công nghệ Thông tin - VLTECH" userId="101068a6-915f-4420-8228-af2e167f3950" providerId="ADAL" clId="{393A8F04-EA31-4F31-BECC-5B1E0C4F53A4}" dt="2023-09-05T04:42:52.170" v="82" actId="47"/>
        <pc:sldMkLst>
          <pc:docMk/>
          <pc:sldMk cId="1925211388" sldId="782"/>
        </pc:sldMkLst>
        <pc:picChg chg="mod">
          <ac:chgData name="Nguyễn Minh Tân - Khoa Công nghệ Thông tin - VLTECH" userId="101068a6-915f-4420-8228-af2e167f3950" providerId="ADAL" clId="{393A8F04-EA31-4F31-BECC-5B1E0C4F53A4}" dt="2023-09-05T04:41:25.789" v="78" actId="14100"/>
          <ac:picMkLst>
            <pc:docMk/>
            <pc:sldMk cId="1925211388" sldId="782"/>
            <ac:picMk id="9" creationId="{00000000-0000-0000-0000-000000000000}"/>
          </ac:picMkLst>
        </pc:picChg>
      </pc:sldChg>
      <pc:sldChg chg="add">
        <pc:chgData name="Nguyễn Minh Tân - Khoa Công nghệ Thông tin - VLTECH" userId="101068a6-915f-4420-8228-af2e167f3950" providerId="ADAL" clId="{393A8F04-EA31-4F31-BECC-5B1E0C4F53A4}" dt="2023-09-05T04:43:13.994" v="132"/>
        <pc:sldMkLst>
          <pc:docMk/>
          <pc:sldMk cId="3086386125" sldId="782"/>
        </pc:sldMkLst>
      </pc:sldChg>
      <pc:sldChg chg="add">
        <pc:chgData name="Nguyễn Minh Tân - Khoa Công nghệ Thông tin - VLTECH" userId="101068a6-915f-4420-8228-af2e167f3950" providerId="ADAL" clId="{393A8F04-EA31-4F31-BECC-5B1E0C4F53A4}" dt="2023-09-05T04:43:13.994" v="132"/>
        <pc:sldMkLst>
          <pc:docMk/>
          <pc:sldMk cId="3144823464" sldId="783"/>
        </pc:sldMkLst>
      </pc:sldChg>
      <pc:sldChg chg="modSp add del mod">
        <pc:chgData name="Nguyễn Minh Tân - Khoa Công nghệ Thông tin - VLTECH" userId="101068a6-915f-4420-8228-af2e167f3950" providerId="ADAL" clId="{393A8F04-EA31-4F31-BECC-5B1E0C4F53A4}" dt="2023-09-05T04:42:52.170" v="82" actId="47"/>
        <pc:sldMkLst>
          <pc:docMk/>
          <pc:sldMk cId="3544077329" sldId="783"/>
        </pc:sldMkLst>
        <pc:picChg chg="mod">
          <ac:chgData name="Nguyễn Minh Tân - Khoa Công nghệ Thông tin - VLTECH" userId="101068a6-915f-4420-8228-af2e167f3950" providerId="ADAL" clId="{393A8F04-EA31-4F31-BECC-5B1E0C4F53A4}" dt="2023-09-05T04:41:30.048" v="79" actId="1076"/>
          <ac:picMkLst>
            <pc:docMk/>
            <pc:sldMk cId="3544077329" sldId="783"/>
            <ac:picMk id="5" creationId="{00000000-0000-0000-0000-000000000000}"/>
          </ac:picMkLst>
        </pc:picChg>
      </pc:sldChg>
      <pc:sldChg chg="add del">
        <pc:chgData name="Nguyễn Minh Tân - Khoa Công nghệ Thông tin - VLTECH" userId="101068a6-915f-4420-8228-af2e167f3950" providerId="ADAL" clId="{393A8F04-EA31-4F31-BECC-5B1E0C4F53A4}" dt="2023-09-05T04:42:52.170" v="82" actId="47"/>
        <pc:sldMkLst>
          <pc:docMk/>
          <pc:sldMk cId="136998409" sldId="784"/>
        </pc:sldMkLst>
      </pc:sldChg>
      <pc:sldChg chg="add">
        <pc:chgData name="Nguyễn Minh Tân - Khoa Công nghệ Thông tin - VLTECH" userId="101068a6-915f-4420-8228-af2e167f3950" providerId="ADAL" clId="{393A8F04-EA31-4F31-BECC-5B1E0C4F53A4}" dt="2023-09-05T04:43:13.994" v="132"/>
        <pc:sldMkLst>
          <pc:docMk/>
          <pc:sldMk cId="3840860806" sldId="784"/>
        </pc:sldMkLst>
      </pc:sldChg>
      <pc:sldChg chg="modSp add del mod">
        <pc:chgData name="Nguyễn Minh Tân - Khoa Công nghệ Thông tin - VLTECH" userId="101068a6-915f-4420-8228-af2e167f3950" providerId="ADAL" clId="{393A8F04-EA31-4F31-BECC-5B1E0C4F53A4}" dt="2023-09-05T04:42:52.170" v="82" actId="47"/>
        <pc:sldMkLst>
          <pc:docMk/>
          <pc:sldMk cId="1395962499" sldId="785"/>
        </pc:sldMkLst>
        <pc:picChg chg="mod">
          <ac:chgData name="Nguyễn Minh Tân - Khoa Công nghệ Thông tin - VLTECH" userId="101068a6-915f-4420-8228-af2e167f3950" providerId="ADAL" clId="{393A8F04-EA31-4F31-BECC-5B1E0C4F53A4}" dt="2023-09-05T04:41:35.992" v="80" actId="1076"/>
          <ac:picMkLst>
            <pc:docMk/>
            <pc:sldMk cId="1395962499" sldId="785"/>
            <ac:picMk id="5" creationId="{00000000-0000-0000-0000-000000000000}"/>
          </ac:picMkLst>
        </pc:picChg>
      </pc:sldChg>
      <pc:sldChg chg="modSp add mod">
        <pc:chgData name="Nguyễn Minh Tân - Khoa Công nghệ Thông tin - VLTECH" userId="101068a6-915f-4420-8228-af2e167f3950" providerId="ADAL" clId="{393A8F04-EA31-4F31-BECC-5B1E0C4F53A4}" dt="2023-09-05T04:44:55.778" v="145" actId="1076"/>
        <pc:sldMkLst>
          <pc:docMk/>
          <pc:sldMk cId="1560943646" sldId="785"/>
        </pc:sldMkLst>
        <pc:graphicFrameChg chg="mod">
          <ac:chgData name="Nguyễn Minh Tân - Khoa Công nghệ Thông tin - VLTECH" userId="101068a6-915f-4420-8228-af2e167f3950" providerId="ADAL" clId="{393A8F04-EA31-4F31-BECC-5B1E0C4F53A4}" dt="2023-09-05T04:44:55.778" v="145" actId="1076"/>
          <ac:graphicFrameMkLst>
            <pc:docMk/>
            <pc:sldMk cId="1560943646" sldId="785"/>
            <ac:graphicFrameMk id="6" creationId="{00000000-0000-0000-0000-000000000000}"/>
          </ac:graphicFrameMkLst>
        </pc:graphicFrameChg>
      </pc:sldChg>
      <pc:sldChg chg="modSp add del mod">
        <pc:chgData name="Nguyễn Minh Tân - Khoa Công nghệ Thông tin - VLTECH" userId="101068a6-915f-4420-8228-af2e167f3950" providerId="ADAL" clId="{393A8F04-EA31-4F31-BECC-5B1E0C4F53A4}" dt="2023-09-05T04:42:52.170" v="82" actId="47"/>
        <pc:sldMkLst>
          <pc:docMk/>
          <pc:sldMk cId="3352285967" sldId="786"/>
        </pc:sldMkLst>
        <pc:picChg chg="mod">
          <ac:chgData name="Nguyễn Minh Tân - Khoa Công nghệ Thông tin - VLTECH" userId="101068a6-915f-4420-8228-af2e167f3950" providerId="ADAL" clId="{393A8F04-EA31-4F31-BECC-5B1E0C4F53A4}" dt="2023-09-05T04:41:39.288" v="81" actId="1076"/>
          <ac:picMkLst>
            <pc:docMk/>
            <pc:sldMk cId="3352285967" sldId="786"/>
            <ac:picMk id="5" creationId="{00000000-0000-0000-0000-000000000000}"/>
          </ac:picMkLst>
        </pc:picChg>
      </pc:sldChg>
      <pc:sldChg chg="add del">
        <pc:chgData name="Nguyễn Minh Tân - Khoa Công nghệ Thông tin - VLTECH" userId="101068a6-915f-4420-8228-af2e167f3950" providerId="ADAL" clId="{393A8F04-EA31-4F31-BECC-5B1E0C4F53A4}" dt="2023-09-05T04:42:52.170" v="82" actId="47"/>
        <pc:sldMkLst>
          <pc:docMk/>
          <pc:sldMk cId="646703756" sldId="787"/>
        </pc:sldMkLst>
      </pc:sldChg>
      <pc:sldChg chg="add">
        <pc:chgData name="Nguyễn Minh Tân - Khoa Công nghệ Thông tin - VLTECH" userId="101068a6-915f-4420-8228-af2e167f3950" providerId="ADAL" clId="{393A8F04-EA31-4F31-BECC-5B1E0C4F53A4}" dt="2023-09-05T04:43:13.994" v="132"/>
        <pc:sldMkLst>
          <pc:docMk/>
          <pc:sldMk cId="2079105352" sldId="787"/>
        </pc:sldMkLst>
      </pc:sldChg>
      <pc:sldChg chg="modSp add mod">
        <pc:chgData name="Nguyễn Minh Tân - Khoa Công nghệ Thông tin - VLTECH" userId="101068a6-915f-4420-8228-af2e167f3950" providerId="ADAL" clId="{393A8F04-EA31-4F31-BECC-5B1E0C4F53A4}" dt="2023-09-05T04:45:12.818" v="147" actId="1076"/>
        <pc:sldMkLst>
          <pc:docMk/>
          <pc:sldMk cId="4191052142" sldId="788"/>
        </pc:sldMkLst>
        <pc:spChg chg="mod">
          <ac:chgData name="Nguyễn Minh Tân - Khoa Công nghệ Thông tin - VLTECH" userId="101068a6-915f-4420-8228-af2e167f3950" providerId="ADAL" clId="{393A8F04-EA31-4F31-BECC-5B1E0C4F53A4}" dt="2023-09-05T04:45:12.818" v="147" actId="1076"/>
          <ac:spMkLst>
            <pc:docMk/>
            <pc:sldMk cId="4191052142" sldId="788"/>
            <ac:spMk id="9219" creationId="{00000000-0000-0000-0000-000000000000}"/>
          </ac:spMkLst>
        </pc:spChg>
      </pc:sldChg>
      <pc:sldChg chg="add">
        <pc:chgData name="Nguyễn Minh Tân - Khoa Công nghệ Thông tin - VLTECH" userId="101068a6-915f-4420-8228-af2e167f3950" providerId="ADAL" clId="{393A8F04-EA31-4F31-BECC-5B1E0C4F53A4}" dt="2023-09-05T04:43:13.994" v="132"/>
        <pc:sldMkLst>
          <pc:docMk/>
          <pc:sldMk cId="3924034597" sldId="789"/>
        </pc:sldMkLst>
      </pc:sldChg>
      <pc:sldChg chg="add">
        <pc:chgData name="Nguyễn Minh Tân - Khoa Công nghệ Thông tin - VLTECH" userId="101068a6-915f-4420-8228-af2e167f3950" providerId="ADAL" clId="{393A8F04-EA31-4F31-BECC-5B1E0C4F53A4}" dt="2023-09-05T04:43:13.994" v="132"/>
        <pc:sldMkLst>
          <pc:docMk/>
          <pc:sldMk cId="1356064641" sldId="790"/>
        </pc:sldMkLst>
      </pc:sldChg>
      <pc:sldChg chg="add">
        <pc:chgData name="Nguyễn Minh Tân - Khoa Công nghệ Thông tin - VLTECH" userId="101068a6-915f-4420-8228-af2e167f3950" providerId="ADAL" clId="{393A8F04-EA31-4F31-BECC-5B1E0C4F53A4}" dt="2023-09-05T04:43:13.994" v="132"/>
        <pc:sldMkLst>
          <pc:docMk/>
          <pc:sldMk cId="2731636209" sldId="791"/>
        </pc:sldMkLst>
      </pc:sldChg>
      <pc:sldChg chg="add">
        <pc:chgData name="Nguyễn Minh Tân - Khoa Công nghệ Thông tin - VLTECH" userId="101068a6-915f-4420-8228-af2e167f3950" providerId="ADAL" clId="{393A8F04-EA31-4F31-BECC-5B1E0C4F53A4}" dt="2023-09-05T04:43:13.994" v="132"/>
        <pc:sldMkLst>
          <pc:docMk/>
          <pc:sldMk cId="3708307497" sldId="792"/>
        </pc:sldMkLst>
      </pc:sldChg>
      <pc:sldChg chg="add">
        <pc:chgData name="Nguyễn Minh Tân - Khoa Công nghệ Thông tin - VLTECH" userId="101068a6-915f-4420-8228-af2e167f3950" providerId="ADAL" clId="{393A8F04-EA31-4F31-BECC-5B1E0C4F53A4}" dt="2023-09-05T04:43:13.994" v="132"/>
        <pc:sldMkLst>
          <pc:docMk/>
          <pc:sldMk cId="655858942" sldId="793"/>
        </pc:sldMkLst>
      </pc:sldChg>
      <pc:sldChg chg="modSp add mod">
        <pc:chgData name="Nguyễn Minh Tân - Khoa Công nghệ Thông tin - VLTECH" userId="101068a6-915f-4420-8228-af2e167f3950" providerId="ADAL" clId="{393A8F04-EA31-4F31-BECC-5B1E0C4F53A4}" dt="2023-09-05T04:45:27.691" v="148" actId="1076"/>
        <pc:sldMkLst>
          <pc:docMk/>
          <pc:sldMk cId="3677316633" sldId="794"/>
        </pc:sldMkLst>
        <pc:spChg chg="mod">
          <ac:chgData name="Nguyễn Minh Tân - Khoa Công nghệ Thông tin - VLTECH" userId="101068a6-915f-4420-8228-af2e167f3950" providerId="ADAL" clId="{393A8F04-EA31-4F31-BECC-5B1E0C4F53A4}" dt="2023-09-05T04:45:27.691" v="148" actId="1076"/>
          <ac:spMkLst>
            <pc:docMk/>
            <pc:sldMk cId="3677316633" sldId="794"/>
            <ac:spMk id="5" creationId="{00000000-0000-0000-0000-000000000000}"/>
          </ac:spMkLst>
        </pc:spChg>
        <pc:spChg chg="mod">
          <ac:chgData name="Nguyễn Minh Tân - Khoa Công nghệ Thông tin - VLTECH" userId="101068a6-915f-4420-8228-af2e167f3950" providerId="ADAL" clId="{393A8F04-EA31-4F31-BECC-5B1E0C4F53A4}" dt="2023-09-05T04:45:27.691" v="148" actId="1076"/>
          <ac:spMkLst>
            <pc:docMk/>
            <pc:sldMk cId="3677316633" sldId="794"/>
            <ac:spMk id="6" creationId="{00000000-0000-0000-0000-000000000000}"/>
          </ac:spMkLst>
        </pc:spChg>
        <pc:spChg chg="mod">
          <ac:chgData name="Nguyễn Minh Tân - Khoa Công nghệ Thông tin - VLTECH" userId="101068a6-915f-4420-8228-af2e167f3950" providerId="ADAL" clId="{393A8F04-EA31-4F31-BECC-5B1E0C4F53A4}" dt="2023-09-05T04:45:27.691" v="148" actId="1076"/>
          <ac:spMkLst>
            <pc:docMk/>
            <pc:sldMk cId="3677316633" sldId="794"/>
            <ac:spMk id="9219" creationId="{00000000-0000-0000-0000-000000000000}"/>
          </ac:spMkLst>
        </pc:spChg>
      </pc:sldChg>
      <pc:sldChg chg="add">
        <pc:chgData name="Nguyễn Minh Tân - Khoa Công nghệ Thông tin - VLTECH" userId="101068a6-915f-4420-8228-af2e167f3950" providerId="ADAL" clId="{393A8F04-EA31-4F31-BECC-5B1E0C4F53A4}" dt="2023-09-05T04:43:13.994" v="132"/>
        <pc:sldMkLst>
          <pc:docMk/>
          <pc:sldMk cId="3573021066" sldId="795"/>
        </pc:sldMkLst>
      </pc:sldChg>
      <pc:sldChg chg="add">
        <pc:chgData name="Nguyễn Minh Tân - Khoa Công nghệ Thông tin - VLTECH" userId="101068a6-915f-4420-8228-af2e167f3950" providerId="ADAL" clId="{393A8F04-EA31-4F31-BECC-5B1E0C4F53A4}" dt="2023-09-05T04:43:13.994" v="132"/>
        <pc:sldMkLst>
          <pc:docMk/>
          <pc:sldMk cId="17340465" sldId="796"/>
        </pc:sldMkLst>
      </pc:sldChg>
      <pc:sldChg chg="add">
        <pc:chgData name="Nguyễn Minh Tân - Khoa Công nghệ Thông tin - VLTECH" userId="101068a6-915f-4420-8228-af2e167f3950" providerId="ADAL" clId="{393A8F04-EA31-4F31-BECC-5B1E0C4F53A4}" dt="2023-09-05T04:43:13.994" v="132"/>
        <pc:sldMkLst>
          <pc:docMk/>
          <pc:sldMk cId="2085412860" sldId="797"/>
        </pc:sldMkLst>
      </pc:sldChg>
      <pc:sldChg chg="modSp add mod">
        <pc:chgData name="Nguyễn Minh Tân - Khoa Công nghệ Thông tin - VLTECH" userId="101068a6-915f-4420-8228-af2e167f3950" providerId="ADAL" clId="{393A8F04-EA31-4F31-BECC-5B1E0C4F53A4}" dt="2023-09-05T04:45:55.072" v="151" actId="1076"/>
        <pc:sldMkLst>
          <pc:docMk/>
          <pc:sldMk cId="55086953" sldId="798"/>
        </pc:sldMkLst>
        <pc:spChg chg="mod">
          <ac:chgData name="Nguyễn Minh Tân - Khoa Công nghệ Thông tin - VLTECH" userId="101068a6-915f-4420-8228-af2e167f3950" providerId="ADAL" clId="{393A8F04-EA31-4F31-BECC-5B1E0C4F53A4}" dt="2023-09-05T04:45:55.072" v="151" actId="1076"/>
          <ac:spMkLst>
            <pc:docMk/>
            <pc:sldMk cId="55086953" sldId="798"/>
            <ac:spMk id="9219" creationId="{00000000-0000-0000-0000-000000000000}"/>
          </ac:spMkLst>
        </pc:spChg>
        <pc:picChg chg="mod">
          <ac:chgData name="Nguyễn Minh Tân - Khoa Công nghệ Thông tin - VLTECH" userId="101068a6-915f-4420-8228-af2e167f3950" providerId="ADAL" clId="{393A8F04-EA31-4F31-BECC-5B1E0C4F53A4}" dt="2023-09-05T04:45:52.573" v="150" actId="1076"/>
          <ac:picMkLst>
            <pc:docMk/>
            <pc:sldMk cId="55086953" sldId="798"/>
            <ac:picMk id="2" creationId="{00000000-0000-0000-0000-000000000000}"/>
          </ac:picMkLst>
        </pc:picChg>
        <pc:picChg chg="mod">
          <ac:chgData name="Nguyễn Minh Tân - Khoa Công nghệ Thông tin - VLTECH" userId="101068a6-915f-4420-8228-af2e167f3950" providerId="ADAL" clId="{393A8F04-EA31-4F31-BECC-5B1E0C4F53A4}" dt="2023-09-05T04:45:44.481" v="149" actId="1076"/>
          <ac:picMkLst>
            <pc:docMk/>
            <pc:sldMk cId="55086953" sldId="798"/>
            <ac:picMk id="3" creationId="{00000000-0000-0000-0000-000000000000}"/>
          </ac:picMkLst>
        </pc:picChg>
      </pc:sldChg>
      <pc:sldChg chg="add">
        <pc:chgData name="Nguyễn Minh Tân - Khoa Công nghệ Thông tin - VLTECH" userId="101068a6-915f-4420-8228-af2e167f3950" providerId="ADAL" clId="{393A8F04-EA31-4F31-BECC-5B1E0C4F53A4}" dt="2023-09-05T04:43:13.994" v="132"/>
        <pc:sldMkLst>
          <pc:docMk/>
          <pc:sldMk cId="3120680629" sldId="799"/>
        </pc:sldMkLst>
      </pc:sldChg>
      <pc:sldChg chg="add">
        <pc:chgData name="Nguyễn Minh Tân - Khoa Công nghệ Thông tin - VLTECH" userId="101068a6-915f-4420-8228-af2e167f3950" providerId="ADAL" clId="{393A8F04-EA31-4F31-BECC-5B1E0C4F53A4}" dt="2023-09-05T04:43:13.994" v="132"/>
        <pc:sldMkLst>
          <pc:docMk/>
          <pc:sldMk cId="2247621496" sldId="800"/>
        </pc:sldMkLst>
      </pc:sldChg>
      <pc:sldChg chg="add">
        <pc:chgData name="Nguyễn Minh Tân - Khoa Công nghệ Thông tin - VLTECH" userId="101068a6-915f-4420-8228-af2e167f3950" providerId="ADAL" clId="{393A8F04-EA31-4F31-BECC-5B1E0C4F53A4}" dt="2023-09-05T04:43:13.994" v="132"/>
        <pc:sldMkLst>
          <pc:docMk/>
          <pc:sldMk cId="2713321449" sldId="801"/>
        </pc:sldMkLst>
      </pc:sldChg>
      <pc:sldChg chg="add del">
        <pc:chgData name="Nguyễn Minh Tân - Khoa Công nghệ Thông tin - VLTECH" userId="101068a6-915f-4420-8228-af2e167f3950" providerId="ADAL" clId="{393A8F04-EA31-4F31-BECC-5B1E0C4F53A4}" dt="2023-09-05T04:43:13.994" v="132"/>
        <pc:sldMkLst>
          <pc:docMk/>
          <pc:sldMk cId="1984052212" sldId="854"/>
        </pc:sldMkLst>
      </pc:sldChg>
      <pc:sldChg chg="del">
        <pc:chgData name="Nguyễn Minh Tân - Khoa Công nghệ Thông tin - VLTECH" userId="101068a6-915f-4420-8228-af2e167f3950" providerId="ADAL" clId="{393A8F04-EA31-4F31-BECC-5B1E0C4F53A4}" dt="2023-09-05T04:39:05.848" v="60" actId="47"/>
        <pc:sldMkLst>
          <pc:docMk/>
          <pc:sldMk cId="1571375140" sldId="855"/>
        </pc:sldMkLst>
      </pc:sldChg>
      <pc:sldChg chg="del">
        <pc:chgData name="Nguyễn Minh Tân - Khoa Công nghệ Thông tin - VLTECH" userId="101068a6-915f-4420-8228-af2e167f3950" providerId="ADAL" clId="{393A8F04-EA31-4F31-BECC-5B1E0C4F53A4}" dt="2023-09-05T04:39:05.848" v="60" actId="47"/>
        <pc:sldMkLst>
          <pc:docMk/>
          <pc:sldMk cId="1111921603" sldId="856"/>
        </pc:sldMkLst>
      </pc:sldChg>
      <pc:sldChg chg="del">
        <pc:chgData name="Nguyễn Minh Tân - Khoa Công nghệ Thông tin - VLTECH" userId="101068a6-915f-4420-8228-af2e167f3950" providerId="ADAL" clId="{393A8F04-EA31-4F31-BECC-5B1E0C4F53A4}" dt="2023-09-05T04:39:05.848" v="60" actId="47"/>
        <pc:sldMkLst>
          <pc:docMk/>
          <pc:sldMk cId="2372180781" sldId="857"/>
        </pc:sldMkLst>
      </pc:sldChg>
      <pc:sldChg chg="del">
        <pc:chgData name="Nguyễn Minh Tân - Khoa Công nghệ Thông tin - VLTECH" userId="101068a6-915f-4420-8228-af2e167f3950" providerId="ADAL" clId="{393A8F04-EA31-4F31-BECC-5B1E0C4F53A4}" dt="2023-09-05T04:39:05.848" v="60" actId="47"/>
        <pc:sldMkLst>
          <pc:docMk/>
          <pc:sldMk cId="598071266" sldId="858"/>
        </pc:sldMkLst>
      </pc:sldChg>
      <pc:sldChg chg="del">
        <pc:chgData name="Nguyễn Minh Tân - Khoa Công nghệ Thông tin - VLTECH" userId="101068a6-915f-4420-8228-af2e167f3950" providerId="ADAL" clId="{393A8F04-EA31-4F31-BECC-5B1E0C4F53A4}" dt="2023-09-05T04:39:05.848" v="60" actId="47"/>
        <pc:sldMkLst>
          <pc:docMk/>
          <pc:sldMk cId="987233581" sldId="859"/>
        </pc:sldMkLst>
      </pc:sldChg>
      <pc:sldChg chg="add">
        <pc:chgData name="Nguyễn Minh Tân - Khoa Công nghệ Thông tin - VLTECH" userId="101068a6-915f-4420-8228-af2e167f3950" providerId="ADAL" clId="{393A8F04-EA31-4F31-BECC-5B1E0C4F53A4}" dt="2023-09-05T04:43:13.994" v="132"/>
        <pc:sldMkLst>
          <pc:docMk/>
          <pc:sldMk cId="838155813" sldId="860"/>
        </pc:sldMkLst>
      </pc:sldChg>
      <pc:sldChg chg="del">
        <pc:chgData name="Nguyễn Minh Tân - Khoa Công nghệ Thông tin - VLTECH" userId="101068a6-915f-4420-8228-af2e167f3950" providerId="ADAL" clId="{393A8F04-EA31-4F31-BECC-5B1E0C4F53A4}" dt="2023-09-05T04:39:05.848" v="60" actId="47"/>
        <pc:sldMkLst>
          <pc:docMk/>
          <pc:sldMk cId="2388248193" sldId="860"/>
        </pc:sldMkLst>
      </pc:sldChg>
      <pc:sldChg chg="del">
        <pc:chgData name="Nguyễn Minh Tân - Khoa Công nghệ Thông tin - VLTECH" userId="101068a6-915f-4420-8228-af2e167f3950" providerId="ADAL" clId="{393A8F04-EA31-4F31-BECC-5B1E0C4F53A4}" dt="2023-09-05T04:39:05.848" v="60" actId="47"/>
        <pc:sldMkLst>
          <pc:docMk/>
          <pc:sldMk cId="259118928" sldId="861"/>
        </pc:sldMkLst>
      </pc:sldChg>
      <pc:sldChg chg="del">
        <pc:chgData name="Nguyễn Minh Tân - Khoa Công nghệ Thông tin - VLTECH" userId="101068a6-915f-4420-8228-af2e167f3950" providerId="ADAL" clId="{393A8F04-EA31-4F31-BECC-5B1E0C4F53A4}" dt="2023-09-05T04:39:05.848" v="60" actId="47"/>
        <pc:sldMkLst>
          <pc:docMk/>
          <pc:sldMk cId="1457704328" sldId="862"/>
        </pc:sldMkLst>
      </pc:sldChg>
      <pc:sldChg chg="del">
        <pc:chgData name="Nguyễn Minh Tân - Khoa Công nghệ Thông tin - VLTECH" userId="101068a6-915f-4420-8228-af2e167f3950" providerId="ADAL" clId="{393A8F04-EA31-4F31-BECC-5B1E0C4F53A4}" dt="2023-09-05T04:39:05.848" v="60" actId="47"/>
        <pc:sldMkLst>
          <pc:docMk/>
          <pc:sldMk cId="1557732744" sldId="863"/>
        </pc:sldMkLst>
      </pc:sldChg>
      <pc:sldChg chg="del">
        <pc:chgData name="Nguyễn Minh Tân - Khoa Công nghệ Thông tin - VLTECH" userId="101068a6-915f-4420-8228-af2e167f3950" providerId="ADAL" clId="{393A8F04-EA31-4F31-BECC-5B1E0C4F53A4}" dt="2023-09-05T04:39:05.848" v="60" actId="47"/>
        <pc:sldMkLst>
          <pc:docMk/>
          <pc:sldMk cId="811276053" sldId="864"/>
        </pc:sldMkLst>
      </pc:sldChg>
      <pc:sldChg chg="del">
        <pc:chgData name="Nguyễn Minh Tân - Khoa Công nghệ Thông tin - VLTECH" userId="101068a6-915f-4420-8228-af2e167f3950" providerId="ADAL" clId="{393A8F04-EA31-4F31-BECC-5B1E0C4F53A4}" dt="2023-09-05T04:39:05.848" v="60" actId="47"/>
        <pc:sldMkLst>
          <pc:docMk/>
          <pc:sldMk cId="1045083695" sldId="865"/>
        </pc:sldMkLst>
      </pc:sldChg>
      <pc:sldChg chg="del">
        <pc:chgData name="Nguyễn Minh Tân - Khoa Công nghệ Thông tin - VLTECH" userId="101068a6-915f-4420-8228-af2e167f3950" providerId="ADAL" clId="{393A8F04-EA31-4F31-BECC-5B1E0C4F53A4}" dt="2023-09-05T04:39:05.848" v="60" actId="47"/>
        <pc:sldMkLst>
          <pc:docMk/>
          <pc:sldMk cId="1265337399" sldId="866"/>
        </pc:sldMkLst>
      </pc:sldChg>
      <pc:sldChg chg="del">
        <pc:chgData name="Nguyễn Minh Tân - Khoa Công nghệ Thông tin - VLTECH" userId="101068a6-915f-4420-8228-af2e167f3950" providerId="ADAL" clId="{393A8F04-EA31-4F31-BECC-5B1E0C4F53A4}" dt="2023-09-05T04:39:05.848" v="60" actId="47"/>
        <pc:sldMkLst>
          <pc:docMk/>
          <pc:sldMk cId="1277209665" sldId="867"/>
        </pc:sldMkLst>
      </pc:sldChg>
      <pc:sldChg chg="del">
        <pc:chgData name="Nguyễn Minh Tân - Khoa Công nghệ Thông tin - VLTECH" userId="101068a6-915f-4420-8228-af2e167f3950" providerId="ADAL" clId="{393A8F04-EA31-4F31-BECC-5B1E0C4F53A4}" dt="2023-09-05T04:39:05.848" v="60" actId="47"/>
        <pc:sldMkLst>
          <pc:docMk/>
          <pc:sldMk cId="2613526323" sldId="868"/>
        </pc:sldMkLst>
      </pc:sldChg>
      <pc:sldChg chg="del">
        <pc:chgData name="Nguyễn Minh Tân - Khoa Công nghệ Thông tin - VLTECH" userId="101068a6-915f-4420-8228-af2e167f3950" providerId="ADAL" clId="{393A8F04-EA31-4F31-BECC-5B1E0C4F53A4}" dt="2023-09-05T04:39:05.848" v="60" actId="47"/>
        <pc:sldMkLst>
          <pc:docMk/>
          <pc:sldMk cId="1806742066" sldId="869"/>
        </pc:sldMkLst>
      </pc:sldChg>
      <pc:sldChg chg="del">
        <pc:chgData name="Nguyễn Minh Tân - Khoa Công nghệ Thông tin - VLTECH" userId="101068a6-915f-4420-8228-af2e167f3950" providerId="ADAL" clId="{393A8F04-EA31-4F31-BECC-5B1E0C4F53A4}" dt="2023-09-05T04:39:05.848" v="60" actId="47"/>
        <pc:sldMkLst>
          <pc:docMk/>
          <pc:sldMk cId="3608237776" sldId="870"/>
        </pc:sldMkLst>
      </pc:sldChg>
      <pc:sldChg chg="modSp add mod">
        <pc:chgData name="Nguyễn Minh Tân - Khoa Công nghệ Thông tin - VLTECH" userId="101068a6-915f-4420-8228-af2e167f3950" providerId="ADAL" clId="{393A8F04-EA31-4F31-BECC-5B1E0C4F53A4}" dt="2023-09-05T04:43:14.107" v="134" actId="27636"/>
        <pc:sldMkLst>
          <pc:docMk/>
          <pc:sldMk cId="1745304087" sldId="871"/>
        </pc:sldMkLst>
        <pc:spChg chg="mod">
          <ac:chgData name="Nguyễn Minh Tân - Khoa Công nghệ Thông tin - VLTECH" userId="101068a6-915f-4420-8228-af2e167f3950" providerId="ADAL" clId="{393A8F04-EA31-4F31-BECC-5B1E0C4F53A4}" dt="2023-09-05T04:43:14.107" v="134" actId="27636"/>
          <ac:spMkLst>
            <pc:docMk/>
            <pc:sldMk cId="1745304087" sldId="871"/>
            <ac:spMk id="6" creationId="{00000000-0000-0000-0000-000000000000}"/>
          </ac:spMkLst>
        </pc:spChg>
      </pc:sldChg>
      <pc:sldChg chg="del">
        <pc:chgData name="Nguyễn Minh Tân - Khoa Công nghệ Thông tin - VLTECH" userId="101068a6-915f-4420-8228-af2e167f3950" providerId="ADAL" clId="{393A8F04-EA31-4F31-BECC-5B1E0C4F53A4}" dt="2023-09-05T04:39:05.848" v="60" actId="47"/>
        <pc:sldMkLst>
          <pc:docMk/>
          <pc:sldMk cId="3491246110" sldId="871"/>
        </pc:sldMkLst>
      </pc:sldChg>
      <pc:sldChg chg="modSp add mod">
        <pc:chgData name="Nguyễn Minh Tân - Khoa Công nghệ Thông tin - VLTECH" userId="101068a6-915f-4420-8228-af2e167f3950" providerId="ADAL" clId="{393A8F04-EA31-4F31-BECC-5B1E0C4F53A4}" dt="2023-09-05T04:45:03.549" v="146" actId="1076"/>
        <pc:sldMkLst>
          <pc:docMk/>
          <pc:sldMk cId="1858236038" sldId="872"/>
        </pc:sldMkLst>
        <pc:picChg chg="mod">
          <ac:chgData name="Nguyễn Minh Tân - Khoa Công nghệ Thông tin - VLTECH" userId="101068a6-915f-4420-8228-af2e167f3950" providerId="ADAL" clId="{393A8F04-EA31-4F31-BECC-5B1E0C4F53A4}" dt="2023-09-05T04:45:03.549" v="146" actId="1076"/>
          <ac:picMkLst>
            <pc:docMk/>
            <pc:sldMk cId="1858236038" sldId="872"/>
            <ac:picMk id="3" creationId="{00000000-0000-0000-0000-000000000000}"/>
          </ac:picMkLst>
        </pc:picChg>
      </pc:sldChg>
      <pc:sldChg chg="del">
        <pc:chgData name="Nguyễn Minh Tân - Khoa Công nghệ Thông tin - VLTECH" userId="101068a6-915f-4420-8228-af2e167f3950" providerId="ADAL" clId="{393A8F04-EA31-4F31-BECC-5B1E0C4F53A4}" dt="2023-09-05T04:39:05.848" v="60" actId="47"/>
        <pc:sldMkLst>
          <pc:docMk/>
          <pc:sldMk cId="4280227277" sldId="872"/>
        </pc:sldMkLst>
      </pc:sldChg>
      <pc:sldChg chg="del">
        <pc:chgData name="Nguyễn Minh Tân - Khoa Công nghệ Thông tin - VLTECH" userId="101068a6-915f-4420-8228-af2e167f3950" providerId="ADAL" clId="{393A8F04-EA31-4F31-BECC-5B1E0C4F53A4}" dt="2023-09-05T04:39:05.848" v="60" actId="47"/>
        <pc:sldMkLst>
          <pc:docMk/>
          <pc:sldMk cId="33628262" sldId="873"/>
        </pc:sldMkLst>
      </pc:sldChg>
      <pc:sldChg chg="add">
        <pc:chgData name="Nguyễn Minh Tân - Khoa Công nghệ Thông tin - VLTECH" userId="101068a6-915f-4420-8228-af2e167f3950" providerId="ADAL" clId="{393A8F04-EA31-4F31-BECC-5B1E0C4F53A4}" dt="2023-09-05T04:43:13.994" v="132"/>
        <pc:sldMkLst>
          <pc:docMk/>
          <pc:sldMk cId="2514899402" sldId="873"/>
        </pc:sldMkLst>
      </pc:sldChg>
      <pc:sldChg chg="add">
        <pc:chgData name="Nguyễn Minh Tân - Khoa Công nghệ Thông tin - VLTECH" userId="101068a6-915f-4420-8228-af2e167f3950" providerId="ADAL" clId="{393A8F04-EA31-4F31-BECC-5B1E0C4F53A4}" dt="2023-09-05T04:43:13.994" v="132"/>
        <pc:sldMkLst>
          <pc:docMk/>
          <pc:sldMk cId="253875893" sldId="874"/>
        </pc:sldMkLst>
      </pc:sldChg>
      <pc:sldChg chg="del">
        <pc:chgData name="Nguyễn Minh Tân - Khoa Công nghệ Thông tin - VLTECH" userId="101068a6-915f-4420-8228-af2e167f3950" providerId="ADAL" clId="{393A8F04-EA31-4F31-BECC-5B1E0C4F53A4}" dt="2023-09-05T04:39:05.848" v="60" actId="47"/>
        <pc:sldMkLst>
          <pc:docMk/>
          <pc:sldMk cId="654012899" sldId="874"/>
        </pc:sldMkLst>
      </pc:sldChg>
      <pc:sldChg chg="del">
        <pc:chgData name="Nguyễn Minh Tân - Khoa Công nghệ Thông tin - VLTECH" userId="101068a6-915f-4420-8228-af2e167f3950" providerId="ADAL" clId="{393A8F04-EA31-4F31-BECC-5B1E0C4F53A4}" dt="2023-09-05T04:39:05.848" v="60" actId="47"/>
        <pc:sldMkLst>
          <pc:docMk/>
          <pc:sldMk cId="1464875843" sldId="875"/>
        </pc:sldMkLst>
      </pc:sldChg>
      <pc:sldChg chg="add">
        <pc:chgData name="Nguyễn Minh Tân - Khoa Công nghệ Thông tin - VLTECH" userId="101068a6-915f-4420-8228-af2e167f3950" providerId="ADAL" clId="{393A8F04-EA31-4F31-BECC-5B1E0C4F53A4}" dt="2023-09-05T04:43:13.994" v="132"/>
        <pc:sldMkLst>
          <pc:docMk/>
          <pc:sldMk cId="4105352207" sldId="875"/>
        </pc:sldMkLst>
      </pc:sldChg>
      <pc:sldChg chg="modSp add mod">
        <pc:chgData name="Nguyễn Minh Tân - Khoa Công nghệ Thông tin - VLTECH" userId="101068a6-915f-4420-8228-af2e167f3950" providerId="ADAL" clId="{393A8F04-EA31-4F31-BECC-5B1E0C4F53A4}" dt="2023-09-05T04:43:44.657" v="140" actId="1076"/>
        <pc:sldMkLst>
          <pc:docMk/>
          <pc:sldMk cId="66762303" sldId="876"/>
        </pc:sldMkLst>
        <pc:spChg chg="mod">
          <ac:chgData name="Nguyễn Minh Tân - Khoa Công nghệ Thông tin - VLTECH" userId="101068a6-915f-4420-8228-af2e167f3950" providerId="ADAL" clId="{393A8F04-EA31-4F31-BECC-5B1E0C4F53A4}" dt="2023-09-05T04:43:41.858" v="139" actId="1076"/>
          <ac:spMkLst>
            <pc:docMk/>
            <pc:sldMk cId="66762303" sldId="876"/>
            <ac:spMk id="9219" creationId="{00000000-0000-0000-0000-000000000000}"/>
          </ac:spMkLst>
        </pc:spChg>
        <pc:picChg chg="mod">
          <ac:chgData name="Nguyễn Minh Tân - Khoa Công nghệ Thông tin - VLTECH" userId="101068a6-915f-4420-8228-af2e167f3950" providerId="ADAL" clId="{393A8F04-EA31-4F31-BECC-5B1E0C4F53A4}" dt="2023-09-05T04:43:44.657" v="140" actId="1076"/>
          <ac:picMkLst>
            <pc:docMk/>
            <pc:sldMk cId="66762303" sldId="876"/>
            <ac:picMk id="4" creationId="{00000000-0000-0000-0000-000000000000}"/>
          </ac:picMkLst>
        </pc:picChg>
      </pc:sldChg>
      <pc:sldChg chg="del">
        <pc:chgData name="Nguyễn Minh Tân - Khoa Công nghệ Thông tin - VLTECH" userId="101068a6-915f-4420-8228-af2e167f3950" providerId="ADAL" clId="{393A8F04-EA31-4F31-BECC-5B1E0C4F53A4}" dt="2023-09-05T04:39:05.848" v="60" actId="47"/>
        <pc:sldMkLst>
          <pc:docMk/>
          <pc:sldMk cId="3553912725" sldId="876"/>
        </pc:sldMkLst>
      </pc:sldChg>
      <pc:sldChg chg="del">
        <pc:chgData name="Nguyễn Minh Tân - Khoa Công nghệ Thông tin - VLTECH" userId="101068a6-915f-4420-8228-af2e167f3950" providerId="ADAL" clId="{393A8F04-EA31-4F31-BECC-5B1E0C4F53A4}" dt="2023-09-05T04:39:05.848" v="60" actId="47"/>
        <pc:sldMkLst>
          <pc:docMk/>
          <pc:sldMk cId="3072195776" sldId="877"/>
        </pc:sldMkLst>
      </pc:sldChg>
      <pc:sldChg chg="add">
        <pc:chgData name="Nguyễn Minh Tân - Khoa Công nghệ Thông tin - VLTECH" userId="101068a6-915f-4420-8228-af2e167f3950" providerId="ADAL" clId="{393A8F04-EA31-4F31-BECC-5B1E0C4F53A4}" dt="2023-09-05T04:43:13.994" v="132"/>
        <pc:sldMkLst>
          <pc:docMk/>
          <pc:sldMk cId="3173303460" sldId="877"/>
        </pc:sldMkLst>
      </pc:sldChg>
      <pc:sldChg chg="add">
        <pc:chgData name="Nguyễn Minh Tân - Khoa Công nghệ Thông tin - VLTECH" userId="101068a6-915f-4420-8228-af2e167f3950" providerId="ADAL" clId="{393A8F04-EA31-4F31-BECC-5B1E0C4F53A4}" dt="2023-09-05T04:43:13.994" v="132"/>
        <pc:sldMkLst>
          <pc:docMk/>
          <pc:sldMk cId="12330533" sldId="878"/>
        </pc:sldMkLst>
      </pc:sldChg>
      <pc:sldChg chg="del">
        <pc:chgData name="Nguyễn Minh Tân - Khoa Công nghệ Thông tin - VLTECH" userId="101068a6-915f-4420-8228-af2e167f3950" providerId="ADAL" clId="{393A8F04-EA31-4F31-BECC-5B1E0C4F53A4}" dt="2023-09-05T04:39:05.848" v="60" actId="47"/>
        <pc:sldMkLst>
          <pc:docMk/>
          <pc:sldMk cId="277136372" sldId="878"/>
        </pc:sldMkLst>
      </pc:sldChg>
      <pc:sldChg chg="del">
        <pc:chgData name="Nguyễn Minh Tân - Khoa Công nghệ Thông tin - VLTECH" userId="101068a6-915f-4420-8228-af2e167f3950" providerId="ADAL" clId="{393A8F04-EA31-4F31-BECC-5B1E0C4F53A4}" dt="2023-09-05T04:39:05.848" v="60" actId="47"/>
        <pc:sldMkLst>
          <pc:docMk/>
          <pc:sldMk cId="1408935662" sldId="879"/>
        </pc:sldMkLst>
      </pc:sldChg>
      <pc:sldChg chg="del">
        <pc:chgData name="Nguyễn Minh Tân - Khoa Công nghệ Thông tin - VLTECH" userId="101068a6-915f-4420-8228-af2e167f3950" providerId="ADAL" clId="{393A8F04-EA31-4F31-BECC-5B1E0C4F53A4}" dt="2023-09-05T04:39:05.848" v="60" actId="47"/>
        <pc:sldMkLst>
          <pc:docMk/>
          <pc:sldMk cId="2667963000" sldId="881"/>
        </pc:sldMkLst>
      </pc:sldChg>
      <pc:sldChg chg="add">
        <pc:chgData name="Nguyễn Minh Tân - Khoa Công nghệ Thông tin - VLTECH" userId="101068a6-915f-4420-8228-af2e167f3950" providerId="ADAL" clId="{393A8F04-EA31-4F31-BECC-5B1E0C4F53A4}" dt="2023-09-05T04:43:13.994" v="132"/>
        <pc:sldMkLst>
          <pc:docMk/>
          <pc:sldMk cId="3672521464" sldId="881"/>
        </pc:sldMkLst>
      </pc:sldChg>
      <pc:sldChg chg="del">
        <pc:chgData name="Nguyễn Minh Tân - Khoa Công nghệ Thông tin - VLTECH" userId="101068a6-915f-4420-8228-af2e167f3950" providerId="ADAL" clId="{393A8F04-EA31-4F31-BECC-5B1E0C4F53A4}" dt="2023-09-05T04:39:05.848" v="60" actId="47"/>
        <pc:sldMkLst>
          <pc:docMk/>
          <pc:sldMk cId="3468342518" sldId="882"/>
        </pc:sldMkLst>
      </pc:sldChg>
      <pc:sldChg chg="add">
        <pc:chgData name="Nguyễn Minh Tân - Khoa Công nghệ Thông tin - VLTECH" userId="101068a6-915f-4420-8228-af2e167f3950" providerId="ADAL" clId="{393A8F04-EA31-4F31-BECC-5B1E0C4F53A4}" dt="2023-09-05T04:43:13.994" v="132"/>
        <pc:sldMkLst>
          <pc:docMk/>
          <pc:sldMk cId="4176095037" sldId="882"/>
        </pc:sldMkLst>
      </pc:sldChg>
      <pc:sldChg chg="add">
        <pc:chgData name="Nguyễn Minh Tân - Khoa Công nghệ Thông tin - VLTECH" userId="101068a6-915f-4420-8228-af2e167f3950" providerId="ADAL" clId="{393A8F04-EA31-4F31-BECC-5B1E0C4F53A4}" dt="2023-09-05T04:43:13.994" v="132"/>
        <pc:sldMkLst>
          <pc:docMk/>
          <pc:sldMk cId="3783546550" sldId="883"/>
        </pc:sldMkLst>
      </pc:sldChg>
      <pc:sldChg chg="del">
        <pc:chgData name="Nguyễn Minh Tân - Khoa Công nghệ Thông tin - VLTECH" userId="101068a6-915f-4420-8228-af2e167f3950" providerId="ADAL" clId="{393A8F04-EA31-4F31-BECC-5B1E0C4F53A4}" dt="2023-09-05T04:39:05.848" v="60" actId="47"/>
        <pc:sldMkLst>
          <pc:docMk/>
          <pc:sldMk cId="4139396081" sldId="883"/>
        </pc:sldMkLst>
      </pc:sldChg>
      <pc:sldChg chg="del">
        <pc:chgData name="Nguyễn Minh Tân - Khoa Công nghệ Thông tin - VLTECH" userId="101068a6-915f-4420-8228-af2e167f3950" providerId="ADAL" clId="{393A8F04-EA31-4F31-BECC-5B1E0C4F53A4}" dt="2023-09-05T04:39:05.848" v="60" actId="47"/>
        <pc:sldMkLst>
          <pc:docMk/>
          <pc:sldMk cId="1750173359" sldId="884"/>
        </pc:sldMkLst>
      </pc:sldChg>
      <pc:sldChg chg="add">
        <pc:chgData name="Nguyễn Minh Tân - Khoa Công nghệ Thông tin - VLTECH" userId="101068a6-915f-4420-8228-af2e167f3950" providerId="ADAL" clId="{393A8F04-EA31-4F31-BECC-5B1E0C4F53A4}" dt="2023-09-05T04:43:13.994" v="132"/>
        <pc:sldMkLst>
          <pc:docMk/>
          <pc:sldMk cId="2325266051" sldId="884"/>
        </pc:sldMkLst>
      </pc:sldChg>
      <pc:sldChg chg="del">
        <pc:chgData name="Nguyễn Minh Tân - Khoa Công nghệ Thông tin - VLTECH" userId="101068a6-915f-4420-8228-af2e167f3950" providerId="ADAL" clId="{393A8F04-EA31-4F31-BECC-5B1E0C4F53A4}" dt="2023-09-05T04:39:05.848" v="60" actId="47"/>
        <pc:sldMkLst>
          <pc:docMk/>
          <pc:sldMk cId="467511028" sldId="885"/>
        </pc:sldMkLst>
      </pc:sldChg>
      <pc:sldChg chg="add">
        <pc:chgData name="Nguyễn Minh Tân - Khoa Công nghệ Thông tin - VLTECH" userId="101068a6-915f-4420-8228-af2e167f3950" providerId="ADAL" clId="{393A8F04-EA31-4F31-BECC-5B1E0C4F53A4}" dt="2023-09-05T04:43:13.994" v="132"/>
        <pc:sldMkLst>
          <pc:docMk/>
          <pc:sldMk cId="644267538" sldId="886"/>
        </pc:sldMkLst>
      </pc:sldChg>
      <pc:sldChg chg="del">
        <pc:chgData name="Nguyễn Minh Tân - Khoa Công nghệ Thông tin - VLTECH" userId="101068a6-915f-4420-8228-af2e167f3950" providerId="ADAL" clId="{393A8F04-EA31-4F31-BECC-5B1E0C4F53A4}" dt="2023-09-05T04:39:05.848" v="60" actId="47"/>
        <pc:sldMkLst>
          <pc:docMk/>
          <pc:sldMk cId="1387473129" sldId="886"/>
        </pc:sldMkLst>
      </pc:sldChg>
      <pc:sldChg chg="add">
        <pc:chgData name="Nguyễn Minh Tân - Khoa Công nghệ Thông tin - VLTECH" userId="101068a6-915f-4420-8228-af2e167f3950" providerId="ADAL" clId="{393A8F04-EA31-4F31-BECC-5B1E0C4F53A4}" dt="2023-09-05T04:43:13.994" v="132"/>
        <pc:sldMkLst>
          <pc:docMk/>
          <pc:sldMk cId="3255655752" sldId="887"/>
        </pc:sldMkLst>
      </pc:sldChg>
      <pc:sldChg chg="del">
        <pc:chgData name="Nguyễn Minh Tân - Khoa Công nghệ Thông tin - VLTECH" userId="101068a6-915f-4420-8228-af2e167f3950" providerId="ADAL" clId="{393A8F04-EA31-4F31-BECC-5B1E0C4F53A4}" dt="2023-09-05T04:39:05.848" v="60" actId="47"/>
        <pc:sldMkLst>
          <pc:docMk/>
          <pc:sldMk cId="3528845679" sldId="887"/>
        </pc:sldMkLst>
      </pc:sldChg>
      <pc:sldChg chg="del">
        <pc:chgData name="Nguyễn Minh Tân - Khoa Công nghệ Thông tin - VLTECH" userId="101068a6-915f-4420-8228-af2e167f3950" providerId="ADAL" clId="{393A8F04-EA31-4F31-BECC-5B1E0C4F53A4}" dt="2023-09-05T04:39:05.848" v="60" actId="47"/>
        <pc:sldMkLst>
          <pc:docMk/>
          <pc:sldMk cId="77754774" sldId="888"/>
        </pc:sldMkLst>
      </pc:sldChg>
      <pc:sldChg chg="del">
        <pc:chgData name="Nguyễn Minh Tân - Khoa Công nghệ Thông tin - VLTECH" userId="101068a6-915f-4420-8228-af2e167f3950" providerId="ADAL" clId="{393A8F04-EA31-4F31-BECC-5B1E0C4F53A4}" dt="2023-09-05T04:39:05.848" v="60" actId="47"/>
        <pc:sldMkLst>
          <pc:docMk/>
          <pc:sldMk cId="2405830424" sldId="889"/>
        </pc:sldMkLst>
      </pc:sldChg>
      <pc:sldChg chg="del">
        <pc:chgData name="Nguyễn Minh Tân - Khoa Công nghệ Thông tin - VLTECH" userId="101068a6-915f-4420-8228-af2e167f3950" providerId="ADAL" clId="{393A8F04-EA31-4F31-BECC-5B1E0C4F53A4}" dt="2023-09-05T04:39:05.848" v="60" actId="47"/>
        <pc:sldMkLst>
          <pc:docMk/>
          <pc:sldMk cId="2009616124" sldId="890"/>
        </pc:sldMkLst>
      </pc:sldChg>
      <pc:sldChg chg="del">
        <pc:chgData name="Nguyễn Minh Tân - Khoa Công nghệ Thông tin - VLTECH" userId="101068a6-915f-4420-8228-af2e167f3950" providerId="ADAL" clId="{393A8F04-EA31-4F31-BECC-5B1E0C4F53A4}" dt="2023-09-05T04:39:05.848" v="60" actId="47"/>
        <pc:sldMkLst>
          <pc:docMk/>
          <pc:sldMk cId="2223348856" sldId="891"/>
        </pc:sldMkLst>
      </pc:sldChg>
      <pc:sldChg chg="del">
        <pc:chgData name="Nguyễn Minh Tân - Khoa Công nghệ Thông tin - VLTECH" userId="101068a6-915f-4420-8228-af2e167f3950" providerId="ADAL" clId="{393A8F04-EA31-4F31-BECC-5B1E0C4F53A4}" dt="2023-09-05T04:39:05.848" v="60" actId="47"/>
        <pc:sldMkLst>
          <pc:docMk/>
          <pc:sldMk cId="2249555163" sldId="892"/>
        </pc:sldMkLst>
      </pc:sldChg>
      <pc:sldChg chg="del">
        <pc:chgData name="Nguyễn Minh Tân - Khoa Công nghệ Thông tin - VLTECH" userId="101068a6-915f-4420-8228-af2e167f3950" providerId="ADAL" clId="{393A8F04-EA31-4F31-BECC-5B1E0C4F53A4}" dt="2023-09-05T04:39:05.848" v="60" actId="47"/>
        <pc:sldMkLst>
          <pc:docMk/>
          <pc:sldMk cId="2101738578" sldId="893"/>
        </pc:sldMkLst>
      </pc:sldChg>
      <pc:sldChg chg="del">
        <pc:chgData name="Nguyễn Minh Tân - Khoa Công nghệ Thông tin - VLTECH" userId="101068a6-915f-4420-8228-af2e167f3950" providerId="ADAL" clId="{393A8F04-EA31-4F31-BECC-5B1E0C4F53A4}" dt="2023-09-05T04:39:05.848" v="60" actId="47"/>
        <pc:sldMkLst>
          <pc:docMk/>
          <pc:sldMk cId="2023148906" sldId="894"/>
        </pc:sldMkLst>
      </pc:sldChg>
      <pc:sldChg chg="del">
        <pc:chgData name="Nguyễn Minh Tân - Khoa Công nghệ Thông tin - VLTECH" userId="101068a6-915f-4420-8228-af2e167f3950" providerId="ADAL" clId="{393A8F04-EA31-4F31-BECC-5B1E0C4F53A4}" dt="2023-09-05T04:39:05.848" v="60" actId="47"/>
        <pc:sldMkLst>
          <pc:docMk/>
          <pc:sldMk cId="1481827557" sldId="895"/>
        </pc:sldMkLst>
      </pc:sldChg>
      <pc:sldChg chg="del">
        <pc:chgData name="Nguyễn Minh Tân - Khoa Công nghệ Thông tin - VLTECH" userId="101068a6-915f-4420-8228-af2e167f3950" providerId="ADAL" clId="{393A8F04-EA31-4F31-BECC-5B1E0C4F53A4}" dt="2023-09-05T04:39:05.848" v="60" actId="47"/>
        <pc:sldMkLst>
          <pc:docMk/>
          <pc:sldMk cId="2521353688" sldId="896"/>
        </pc:sldMkLst>
      </pc:sldChg>
      <pc:sldChg chg="del">
        <pc:chgData name="Nguyễn Minh Tân - Khoa Công nghệ Thông tin - VLTECH" userId="101068a6-915f-4420-8228-af2e167f3950" providerId="ADAL" clId="{393A8F04-EA31-4F31-BECC-5B1E0C4F53A4}" dt="2023-09-05T04:39:05.848" v="60" actId="47"/>
        <pc:sldMkLst>
          <pc:docMk/>
          <pc:sldMk cId="1725997617" sldId="897"/>
        </pc:sldMkLst>
      </pc:sldChg>
      <pc:sldChg chg="del">
        <pc:chgData name="Nguyễn Minh Tân - Khoa Công nghệ Thông tin - VLTECH" userId="101068a6-915f-4420-8228-af2e167f3950" providerId="ADAL" clId="{393A8F04-EA31-4F31-BECC-5B1E0C4F53A4}" dt="2023-09-05T04:39:05.848" v="60" actId="47"/>
        <pc:sldMkLst>
          <pc:docMk/>
          <pc:sldMk cId="3620450862" sldId="898"/>
        </pc:sldMkLst>
      </pc:sldChg>
      <pc:sldChg chg="del">
        <pc:chgData name="Nguyễn Minh Tân - Khoa Công nghệ Thông tin - VLTECH" userId="101068a6-915f-4420-8228-af2e167f3950" providerId="ADAL" clId="{393A8F04-EA31-4F31-BECC-5B1E0C4F53A4}" dt="2023-09-05T04:39:05.848" v="60" actId="47"/>
        <pc:sldMkLst>
          <pc:docMk/>
          <pc:sldMk cId="3271688095" sldId="900"/>
        </pc:sldMkLst>
      </pc:sldChg>
      <pc:sldChg chg="del">
        <pc:chgData name="Nguyễn Minh Tân - Khoa Công nghệ Thông tin - VLTECH" userId="101068a6-915f-4420-8228-af2e167f3950" providerId="ADAL" clId="{393A8F04-EA31-4F31-BECC-5B1E0C4F53A4}" dt="2023-09-05T04:39:57.272" v="65" actId="47"/>
        <pc:sldMkLst>
          <pc:docMk/>
          <pc:sldMk cId="0" sldId="943"/>
        </pc:sldMkLst>
      </pc:sldChg>
      <pc:sldMasterChg chg="delSldLayout">
        <pc:chgData name="Nguyễn Minh Tân - Khoa Công nghệ Thông tin - VLTECH" userId="101068a6-915f-4420-8228-af2e167f3950" providerId="ADAL" clId="{393A8F04-EA31-4F31-BECC-5B1E0C4F53A4}" dt="2023-09-05T04:42:52.170" v="82" actId="47"/>
        <pc:sldMasterMkLst>
          <pc:docMk/>
          <pc:sldMasterMk cId="464241476" sldId="2147483660"/>
        </pc:sldMasterMkLst>
        <pc:sldLayoutChg chg="del">
          <pc:chgData name="Nguyễn Minh Tân - Khoa Công nghệ Thông tin - VLTECH" userId="101068a6-915f-4420-8228-af2e167f3950" providerId="ADAL" clId="{393A8F04-EA31-4F31-BECC-5B1E0C4F53A4}" dt="2023-09-05T04:42:52.170" v="82" actId="47"/>
          <pc:sldLayoutMkLst>
            <pc:docMk/>
            <pc:sldMasterMk cId="464241476" sldId="2147483660"/>
            <pc:sldLayoutMk cId="3163215017" sldId="2147483671"/>
          </pc:sldLayoutMkLst>
        </pc:sldLayoutChg>
      </pc:sldMasterChg>
    </pc:docChg>
  </pc:docChgLst>
  <pc:docChgLst>
    <pc:chgData name="Nguyễn Minh Tân - Khoa Công nghệ Thông tin - VLTECH" userId="101068a6-915f-4420-8228-af2e167f3950" providerId="ADAL" clId="{61EC1F78-6F58-40C4-9B1C-C2AA363249BB}"/>
    <pc:docChg chg="addSld delSld modSld">
      <pc:chgData name="Nguyễn Minh Tân - Khoa Công nghệ Thông tin - VLTECH" userId="101068a6-915f-4420-8228-af2e167f3950" providerId="ADAL" clId="{61EC1F78-6F58-40C4-9B1C-C2AA363249BB}" dt="2023-09-05T13:59:19.551" v="24" actId="1076"/>
      <pc:docMkLst>
        <pc:docMk/>
      </pc:docMkLst>
      <pc:sldChg chg="modSp mod">
        <pc:chgData name="Nguyễn Minh Tân - Khoa Công nghệ Thông tin - VLTECH" userId="101068a6-915f-4420-8228-af2e167f3950" providerId="ADAL" clId="{61EC1F78-6F58-40C4-9B1C-C2AA363249BB}" dt="2023-09-05T13:58:24.181" v="18" actId="20577"/>
        <pc:sldMkLst>
          <pc:docMk/>
          <pc:sldMk cId="3671363652" sldId="285"/>
        </pc:sldMkLst>
        <pc:spChg chg="mod">
          <ac:chgData name="Nguyễn Minh Tân - Khoa Công nghệ Thông tin - VLTECH" userId="101068a6-915f-4420-8228-af2e167f3950" providerId="ADAL" clId="{61EC1F78-6F58-40C4-9B1C-C2AA363249BB}" dt="2023-09-05T13:58:24.181" v="18" actId="20577"/>
          <ac:spMkLst>
            <pc:docMk/>
            <pc:sldMk cId="3671363652" sldId="285"/>
            <ac:spMk id="19" creationId="{CEF99411-4709-4D85-A7C3-945C4791A054}"/>
          </ac:spMkLst>
        </pc:spChg>
      </pc:sldChg>
      <pc:sldChg chg="del">
        <pc:chgData name="Nguyễn Minh Tân - Khoa Công nghệ Thông tin - VLTECH" userId="101068a6-915f-4420-8228-af2e167f3950" providerId="ADAL" clId="{61EC1F78-6F58-40C4-9B1C-C2AA363249BB}" dt="2023-09-05T13:58:30.166" v="19" actId="47"/>
        <pc:sldMkLst>
          <pc:docMk/>
          <pc:sldMk cId="4131924476" sldId="814"/>
        </pc:sldMkLst>
      </pc:sldChg>
      <pc:sldChg chg="del">
        <pc:chgData name="Nguyễn Minh Tân - Khoa Công nghệ Thông tin - VLTECH" userId="101068a6-915f-4420-8228-af2e167f3950" providerId="ADAL" clId="{61EC1F78-6F58-40C4-9B1C-C2AA363249BB}" dt="2023-09-05T13:58:30.166" v="19" actId="47"/>
        <pc:sldMkLst>
          <pc:docMk/>
          <pc:sldMk cId="2105853387" sldId="816"/>
        </pc:sldMkLst>
      </pc:sldChg>
      <pc:sldChg chg="add">
        <pc:chgData name="Nguyễn Minh Tân - Khoa Công nghệ Thông tin - VLTECH" userId="101068a6-915f-4420-8228-af2e167f3950" providerId="ADAL" clId="{61EC1F78-6F58-40C4-9B1C-C2AA363249BB}" dt="2023-09-05T13:58:47.177" v="20"/>
        <pc:sldMkLst>
          <pc:docMk/>
          <pc:sldMk cId="3422981030" sldId="817"/>
        </pc:sldMkLst>
      </pc:sldChg>
      <pc:sldChg chg="add">
        <pc:chgData name="Nguyễn Minh Tân - Khoa Công nghệ Thông tin - VLTECH" userId="101068a6-915f-4420-8228-af2e167f3950" providerId="ADAL" clId="{61EC1F78-6F58-40C4-9B1C-C2AA363249BB}" dt="2023-09-05T13:58:47.177" v="20"/>
        <pc:sldMkLst>
          <pc:docMk/>
          <pc:sldMk cId="357813911" sldId="818"/>
        </pc:sldMkLst>
      </pc:sldChg>
      <pc:sldChg chg="add">
        <pc:chgData name="Nguyễn Minh Tân - Khoa Công nghệ Thông tin - VLTECH" userId="101068a6-915f-4420-8228-af2e167f3950" providerId="ADAL" clId="{61EC1F78-6F58-40C4-9B1C-C2AA363249BB}" dt="2023-09-05T13:58:47.177" v="20"/>
        <pc:sldMkLst>
          <pc:docMk/>
          <pc:sldMk cId="1316849319" sldId="819"/>
        </pc:sldMkLst>
      </pc:sldChg>
      <pc:sldChg chg="add">
        <pc:chgData name="Nguyễn Minh Tân - Khoa Công nghệ Thông tin - VLTECH" userId="101068a6-915f-4420-8228-af2e167f3950" providerId="ADAL" clId="{61EC1F78-6F58-40C4-9B1C-C2AA363249BB}" dt="2023-09-05T13:58:47.177" v="20"/>
        <pc:sldMkLst>
          <pc:docMk/>
          <pc:sldMk cId="1411936557" sldId="820"/>
        </pc:sldMkLst>
      </pc:sldChg>
      <pc:sldChg chg="add">
        <pc:chgData name="Nguyễn Minh Tân - Khoa Công nghệ Thông tin - VLTECH" userId="101068a6-915f-4420-8228-af2e167f3950" providerId="ADAL" clId="{61EC1F78-6F58-40C4-9B1C-C2AA363249BB}" dt="2023-09-05T13:58:47.177" v="20"/>
        <pc:sldMkLst>
          <pc:docMk/>
          <pc:sldMk cId="1232084949" sldId="821"/>
        </pc:sldMkLst>
      </pc:sldChg>
      <pc:sldChg chg="add">
        <pc:chgData name="Nguyễn Minh Tân - Khoa Công nghệ Thông tin - VLTECH" userId="101068a6-915f-4420-8228-af2e167f3950" providerId="ADAL" clId="{61EC1F78-6F58-40C4-9B1C-C2AA363249BB}" dt="2023-09-05T13:58:47.177" v="20"/>
        <pc:sldMkLst>
          <pc:docMk/>
          <pc:sldMk cId="2413531898" sldId="822"/>
        </pc:sldMkLst>
      </pc:sldChg>
      <pc:sldChg chg="modSp add mod">
        <pc:chgData name="Nguyễn Minh Tân - Khoa Công nghệ Thông tin - VLTECH" userId="101068a6-915f-4420-8228-af2e167f3950" providerId="ADAL" clId="{61EC1F78-6F58-40C4-9B1C-C2AA363249BB}" dt="2023-09-05T13:59:19.551" v="24" actId="1076"/>
        <pc:sldMkLst>
          <pc:docMk/>
          <pc:sldMk cId="2492114103" sldId="823"/>
        </pc:sldMkLst>
        <pc:spChg chg="mod">
          <ac:chgData name="Nguyễn Minh Tân - Khoa Công nghệ Thông tin - VLTECH" userId="101068a6-915f-4420-8228-af2e167f3950" providerId="ADAL" clId="{61EC1F78-6F58-40C4-9B1C-C2AA363249BB}" dt="2023-09-05T13:59:17.981" v="23" actId="1076"/>
          <ac:spMkLst>
            <pc:docMk/>
            <pc:sldMk cId="2492114103" sldId="823"/>
            <ac:spMk id="9219" creationId="{00000000-0000-0000-0000-000000000000}"/>
          </ac:spMkLst>
        </pc:spChg>
        <pc:picChg chg="mod">
          <ac:chgData name="Nguyễn Minh Tân - Khoa Công nghệ Thông tin - VLTECH" userId="101068a6-915f-4420-8228-af2e167f3950" providerId="ADAL" clId="{61EC1F78-6F58-40C4-9B1C-C2AA363249BB}" dt="2023-09-05T13:59:19.551" v="24" actId="1076"/>
          <ac:picMkLst>
            <pc:docMk/>
            <pc:sldMk cId="2492114103" sldId="823"/>
            <ac:picMk id="5" creationId="{00000000-0000-0000-0000-000000000000}"/>
          </ac:picMkLst>
        </pc:picChg>
      </pc:sldChg>
      <pc:sldChg chg="add">
        <pc:chgData name="Nguyễn Minh Tân - Khoa Công nghệ Thông tin - VLTECH" userId="101068a6-915f-4420-8228-af2e167f3950" providerId="ADAL" clId="{61EC1F78-6F58-40C4-9B1C-C2AA363249BB}" dt="2023-09-05T13:58:47.177" v="20"/>
        <pc:sldMkLst>
          <pc:docMk/>
          <pc:sldMk cId="2626390798" sldId="825"/>
        </pc:sldMkLst>
      </pc:sldChg>
      <pc:sldChg chg="add del">
        <pc:chgData name="Nguyễn Minh Tân - Khoa Công nghệ Thông tin - VLTECH" userId="101068a6-915f-4420-8228-af2e167f3950" providerId="ADAL" clId="{61EC1F78-6F58-40C4-9B1C-C2AA363249BB}" dt="2023-09-05T13:58:47.177" v="20"/>
        <pc:sldMkLst>
          <pc:docMk/>
          <pc:sldMk cId="1984052212" sldId="854"/>
        </pc:sldMkLst>
      </pc:sldChg>
      <pc:sldChg chg="add del">
        <pc:chgData name="Nguyễn Minh Tân - Khoa Công nghệ Thông tin - VLTECH" userId="101068a6-915f-4420-8228-af2e167f3950" providerId="ADAL" clId="{61EC1F78-6F58-40C4-9B1C-C2AA363249BB}" dt="2023-09-05T13:58:47.177" v="20"/>
        <pc:sldMkLst>
          <pc:docMk/>
          <pc:sldMk cId="2004713190" sldId="868"/>
        </pc:sldMkLst>
      </pc:sldChg>
      <pc:sldChg chg="add del">
        <pc:chgData name="Nguyễn Minh Tân - Khoa Công nghệ Thông tin - VLTECH" userId="101068a6-915f-4420-8228-af2e167f3950" providerId="ADAL" clId="{61EC1F78-6F58-40C4-9B1C-C2AA363249BB}" dt="2023-09-05T13:58:47.177" v="20"/>
        <pc:sldMkLst>
          <pc:docMk/>
          <pc:sldMk cId="2299046326" sldId="870"/>
        </pc:sldMkLst>
      </pc:sldChg>
      <pc:sldChg chg="del">
        <pc:chgData name="Nguyễn Minh Tân - Khoa Công nghệ Thông tin - VLTECH" userId="101068a6-915f-4420-8228-af2e167f3950" providerId="ADAL" clId="{61EC1F78-6F58-40C4-9B1C-C2AA363249BB}" dt="2023-09-05T13:58:30.166" v="19" actId="47"/>
        <pc:sldMkLst>
          <pc:docMk/>
          <pc:sldMk cId="492202167" sldId="875"/>
        </pc:sldMkLst>
      </pc:sldChg>
      <pc:sldChg chg="modSp add mod">
        <pc:chgData name="Nguyễn Minh Tân - Khoa Công nghệ Thông tin - VLTECH" userId="101068a6-915f-4420-8228-af2e167f3950" providerId="ADAL" clId="{61EC1F78-6F58-40C4-9B1C-C2AA363249BB}" dt="2023-09-05T13:59:01.792" v="22" actId="1076"/>
        <pc:sldMkLst>
          <pc:docMk/>
          <pc:sldMk cId="1941549629" sldId="875"/>
        </pc:sldMkLst>
        <pc:spChg chg="mod">
          <ac:chgData name="Nguyễn Minh Tân - Khoa Công nghệ Thông tin - VLTECH" userId="101068a6-915f-4420-8228-af2e167f3950" providerId="ADAL" clId="{61EC1F78-6F58-40C4-9B1C-C2AA363249BB}" dt="2023-09-05T13:58:59.297" v="21" actId="1076"/>
          <ac:spMkLst>
            <pc:docMk/>
            <pc:sldMk cId="1941549629" sldId="875"/>
            <ac:spMk id="9219" creationId="{00000000-0000-0000-0000-000000000000}"/>
          </ac:spMkLst>
        </pc:spChg>
        <pc:picChg chg="mod">
          <ac:chgData name="Nguyễn Minh Tân - Khoa Công nghệ Thông tin - VLTECH" userId="101068a6-915f-4420-8228-af2e167f3950" providerId="ADAL" clId="{61EC1F78-6F58-40C4-9B1C-C2AA363249BB}" dt="2023-09-05T13:59:01.792" v="22" actId="1076"/>
          <ac:picMkLst>
            <pc:docMk/>
            <pc:sldMk cId="1941549629" sldId="875"/>
            <ac:picMk id="5" creationId="{00000000-0000-0000-0000-000000000000}"/>
          </ac:picMkLst>
        </pc:picChg>
      </pc:sldChg>
      <pc:sldChg chg="add">
        <pc:chgData name="Nguyễn Minh Tân - Khoa Công nghệ Thông tin - VLTECH" userId="101068a6-915f-4420-8228-af2e167f3950" providerId="ADAL" clId="{61EC1F78-6F58-40C4-9B1C-C2AA363249BB}" dt="2023-09-05T13:58:47.177" v="20"/>
        <pc:sldMkLst>
          <pc:docMk/>
          <pc:sldMk cId="203559164" sldId="876"/>
        </pc:sldMkLst>
      </pc:sldChg>
      <pc:sldChg chg="del">
        <pc:chgData name="Nguyễn Minh Tân - Khoa Công nghệ Thông tin - VLTECH" userId="101068a6-915f-4420-8228-af2e167f3950" providerId="ADAL" clId="{61EC1F78-6F58-40C4-9B1C-C2AA363249BB}" dt="2023-09-05T13:58:30.166" v="19" actId="47"/>
        <pc:sldMkLst>
          <pc:docMk/>
          <pc:sldMk cId="3845395007" sldId="876"/>
        </pc:sldMkLst>
      </pc:sldChg>
      <pc:sldChg chg="del">
        <pc:chgData name="Nguyễn Minh Tân - Khoa Công nghệ Thông tin - VLTECH" userId="101068a6-915f-4420-8228-af2e167f3950" providerId="ADAL" clId="{61EC1F78-6F58-40C4-9B1C-C2AA363249BB}" dt="2023-09-05T13:58:30.166" v="19" actId="47"/>
        <pc:sldMkLst>
          <pc:docMk/>
          <pc:sldMk cId="1851856339" sldId="877"/>
        </pc:sldMkLst>
      </pc:sldChg>
      <pc:sldChg chg="add">
        <pc:chgData name="Nguyễn Minh Tân - Khoa Công nghệ Thông tin - VLTECH" userId="101068a6-915f-4420-8228-af2e167f3950" providerId="ADAL" clId="{61EC1F78-6F58-40C4-9B1C-C2AA363249BB}" dt="2023-09-05T13:58:47.177" v="20"/>
        <pc:sldMkLst>
          <pc:docMk/>
          <pc:sldMk cId="2998624822" sldId="877"/>
        </pc:sldMkLst>
      </pc:sldChg>
      <pc:sldChg chg="del">
        <pc:chgData name="Nguyễn Minh Tân - Khoa Công nghệ Thông tin - VLTECH" userId="101068a6-915f-4420-8228-af2e167f3950" providerId="ADAL" clId="{61EC1F78-6F58-40C4-9B1C-C2AA363249BB}" dt="2023-09-05T13:58:30.166" v="19" actId="47"/>
        <pc:sldMkLst>
          <pc:docMk/>
          <pc:sldMk cId="2219581480" sldId="878"/>
        </pc:sldMkLst>
      </pc:sldChg>
      <pc:sldChg chg="add">
        <pc:chgData name="Nguyễn Minh Tân - Khoa Công nghệ Thông tin - VLTECH" userId="101068a6-915f-4420-8228-af2e167f3950" providerId="ADAL" clId="{61EC1F78-6F58-40C4-9B1C-C2AA363249BB}" dt="2023-09-05T13:58:47.177" v="20"/>
        <pc:sldMkLst>
          <pc:docMk/>
          <pc:sldMk cId="4153063411" sldId="878"/>
        </pc:sldMkLst>
      </pc:sldChg>
      <pc:sldChg chg="add">
        <pc:chgData name="Nguyễn Minh Tân - Khoa Công nghệ Thông tin - VLTECH" userId="101068a6-915f-4420-8228-af2e167f3950" providerId="ADAL" clId="{61EC1F78-6F58-40C4-9B1C-C2AA363249BB}" dt="2023-09-05T13:58:47.177" v="20"/>
        <pc:sldMkLst>
          <pc:docMk/>
          <pc:sldMk cId="938430726" sldId="879"/>
        </pc:sldMkLst>
      </pc:sldChg>
      <pc:sldChg chg="del">
        <pc:chgData name="Nguyễn Minh Tân - Khoa Công nghệ Thông tin - VLTECH" userId="101068a6-915f-4420-8228-af2e167f3950" providerId="ADAL" clId="{61EC1F78-6F58-40C4-9B1C-C2AA363249BB}" dt="2023-09-05T13:58:30.166" v="19" actId="47"/>
        <pc:sldMkLst>
          <pc:docMk/>
          <pc:sldMk cId="1379214437" sldId="879"/>
        </pc:sldMkLst>
      </pc:sldChg>
      <pc:sldChg chg="add">
        <pc:chgData name="Nguyễn Minh Tân - Khoa Công nghệ Thông tin - VLTECH" userId="101068a6-915f-4420-8228-af2e167f3950" providerId="ADAL" clId="{61EC1F78-6F58-40C4-9B1C-C2AA363249BB}" dt="2023-09-05T13:58:47.177" v="20"/>
        <pc:sldMkLst>
          <pc:docMk/>
          <pc:sldMk cId="814257013" sldId="880"/>
        </pc:sldMkLst>
      </pc:sldChg>
      <pc:sldChg chg="del">
        <pc:chgData name="Nguyễn Minh Tân - Khoa Công nghệ Thông tin - VLTECH" userId="101068a6-915f-4420-8228-af2e167f3950" providerId="ADAL" clId="{61EC1F78-6F58-40C4-9B1C-C2AA363249BB}" dt="2023-09-05T13:58:30.166" v="19" actId="47"/>
        <pc:sldMkLst>
          <pc:docMk/>
          <pc:sldMk cId="1942503543" sldId="880"/>
        </pc:sldMkLst>
      </pc:sldChg>
      <pc:sldChg chg="del">
        <pc:chgData name="Nguyễn Minh Tân - Khoa Công nghệ Thông tin - VLTECH" userId="101068a6-915f-4420-8228-af2e167f3950" providerId="ADAL" clId="{61EC1F78-6F58-40C4-9B1C-C2AA363249BB}" dt="2023-09-05T13:58:30.166" v="19" actId="47"/>
        <pc:sldMkLst>
          <pc:docMk/>
          <pc:sldMk cId="327566262" sldId="881"/>
        </pc:sldMkLst>
      </pc:sldChg>
      <pc:sldChg chg="del">
        <pc:chgData name="Nguyễn Minh Tân - Khoa Công nghệ Thông tin - VLTECH" userId="101068a6-915f-4420-8228-af2e167f3950" providerId="ADAL" clId="{61EC1F78-6F58-40C4-9B1C-C2AA363249BB}" dt="2023-09-05T13:58:30.166" v="19" actId="47"/>
        <pc:sldMkLst>
          <pc:docMk/>
          <pc:sldMk cId="1129556002" sldId="882"/>
        </pc:sldMkLst>
      </pc:sldChg>
      <pc:sldChg chg="del">
        <pc:chgData name="Nguyễn Minh Tân - Khoa Công nghệ Thông tin - VLTECH" userId="101068a6-915f-4420-8228-af2e167f3950" providerId="ADAL" clId="{61EC1F78-6F58-40C4-9B1C-C2AA363249BB}" dt="2023-09-05T13:58:30.166" v="19" actId="47"/>
        <pc:sldMkLst>
          <pc:docMk/>
          <pc:sldMk cId="2939900863" sldId="883"/>
        </pc:sldMkLst>
      </pc:sldChg>
      <pc:sldChg chg="del">
        <pc:chgData name="Nguyễn Minh Tân - Khoa Công nghệ Thông tin - VLTECH" userId="101068a6-915f-4420-8228-af2e167f3950" providerId="ADAL" clId="{61EC1F78-6F58-40C4-9B1C-C2AA363249BB}" dt="2023-09-05T13:58:30.166" v="19" actId="47"/>
        <pc:sldMkLst>
          <pc:docMk/>
          <pc:sldMk cId="3748418800" sldId="884"/>
        </pc:sldMkLst>
      </pc:sldChg>
      <pc:sldChg chg="del">
        <pc:chgData name="Nguyễn Minh Tân - Khoa Công nghệ Thông tin - VLTECH" userId="101068a6-915f-4420-8228-af2e167f3950" providerId="ADAL" clId="{61EC1F78-6F58-40C4-9B1C-C2AA363249BB}" dt="2023-09-05T13:58:30.166" v="19" actId="47"/>
        <pc:sldMkLst>
          <pc:docMk/>
          <pc:sldMk cId="4096989077" sldId="885"/>
        </pc:sldMkLst>
      </pc:sldChg>
      <pc:sldChg chg="del">
        <pc:chgData name="Nguyễn Minh Tân - Khoa Công nghệ Thông tin - VLTECH" userId="101068a6-915f-4420-8228-af2e167f3950" providerId="ADAL" clId="{61EC1F78-6F58-40C4-9B1C-C2AA363249BB}" dt="2023-09-05T13:58:30.166" v="19" actId="47"/>
        <pc:sldMkLst>
          <pc:docMk/>
          <pc:sldMk cId="3245346092" sldId="886"/>
        </pc:sldMkLst>
      </pc:sldChg>
      <pc:sldChg chg="del">
        <pc:chgData name="Nguyễn Minh Tân - Khoa Công nghệ Thông tin - VLTECH" userId="101068a6-915f-4420-8228-af2e167f3950" providerId="ADAL" clId="{61EC1F78-6F58-40C4-9B1C-C2AA363249BB}" dt="2023-09-05T13:58:30.166" v="19" actId="47"/>
        <pc:sldMkLst>
          <pc:docMk/>
          <pc:sldMk cId="854593559" sldId="887"/>
        </pc:sldMkLst>
      </pc:sldChg>
      <pc:sldChg chg="del">
        <pc:chgData name="Nguyễn Minh Tân - Khoa Công nghệ Thông tin - VLTECH" userId="101068a6-915f-4420-8228-af2e167f3950" providerId="ADAL" clId="{61EC1F78-6F58-40C4-9B1C-C2AA363249BB}" dt="2023-09-05T13:58:30.166" v="19" actId="47"/>
        <pc:sldMkLst>
          <pc:docMk/>
          <pc:sldMk cId="466532323" sldId="888"/>
        </pc:sldMkLst>
      </pc:sldChg>
      <pc:sldChg chg="del">
        <pc:chgData name="Nguyễn Minh Tân - Khoa Công nghệ Thông tin - VLTECH" userId="101068a6-915f-4420-8228-af2e167f3950" providerId="ADAL" clId="{61EC1F78-6F58-40C4-9B1C-C2AA363249BB}" dt="2023-09-05T13:58:30.166" v="19" actId="47"/>
        <pc:sldMkLst>
          <pc:docMk/>
          <pc:sldMk cId="2027564588" sldId="889"/>
        </pc:sldMkLst>
      </pc:sldChg>
      <pc:sldChg chg="del">
        <pc:chgData name="Nguyễn Minh Tân - Khoa Công nghệ Thông tin - VLTECH" userId="101068a6-915f-4420-8228-af2e167f3950" providerId="ADAL" clId="{61EC1F78-6F58-40C4-9B1C-C2AA363249BB}" dt="2023-09-05T13:58:30.166" v="19" actId="47"/>
        <pc:sldMkLst>
          <pc:docMk/>
          <pc:sldMk cId="3892586501" sldId="890"/>
        </pc:sldMkLst>
      </pc:sldChg>
      <pc:sldChg chg="del">
        <pc:chgData name="Nguyễn Minh Tân - Khoa Công nghệ Thông tin - VLTECH" userId="101068a6-915f-4420-8228-af2e167f3950" providerId="ADAL" clId="{61EC1F78-6F58-40C4-9B1C-C2AA363249BB}" dt="2023-09-05T13:58:30.166" v="19" actId="47"/>
        <pc:sldMkLst>
          <pc:docMk/>
          <pc:sldMk cId="1119277191" sldId="892"/>
        </pc:sldMkLst>
      </pc:sldChg>
      <pc:sldChg chg="del">
        <pc:chgData name="Nguyễn Minh Tân - Khoa Công nghệ Thông tin - VLTECH" userId="101068a6-915f-4420-8228-af2e167f3950" providerId="ADAL" clId="{61EC1F78-6F58-40C4-9B1C-C2AA363249BB}" dt="2023-09-05T13:58:30.166" v="19" actId="47"/>
        <pc:sldMkLst>
          <pc:docMk/>
          <pc:sldMk cId="1689147364" sldId="893"/>
        </pc:sldMkLst>
      </pc:sldChg>
      <pc:sldChg chg="del">
        <pc:chgData name="Nguyễn Minh Tân - Khoa Công nghệ Thông tin - VLTECH" userId="101068a6-915f-4420-8228-af2e167f3950" providerId="ADAL" clId="{61EC1F78-6F58-40C4-9B1C-C2AA363249BB}" dt="2023-09-05T13:58:30.166" v="19" actId="47"/>
        <pc:sldMkLst>
          <pc:docMk/>
          <pc:sldMk cId="3880980628" sldId="894"/>
        </pc:sldMkLst>
      </pc:sldChg>
      <pc:sldChg chg="del">
        <pc:chgData name="Nguyễn Minh Tân - Khoa Công nghệ Thông tin - VLTECH" userId="101068a6-915f-4420-8228-af2e167f3950" providerId="ADAL" clId="{61EC1F78-6F58-40C4-9B1C-C2AA363249BB}" dt="2023-09-05T13:58:30.166" v="19" actId="47"/>
        <pc:sldMkLst>
          <pc:docMk/>
          <pc:sldMk cId="3046806100" sldId="895"/>
        </pc:sldMkLst>
      </pc:sldChg>
      <pc:sldChg chg="del">
        <pc:chgData name="Nguyễn Minh Tân - Khoa Công nghệ Thông tin - VLTECH" userId="101068a6-915f-4420-8228-af2e167f3950" providerId="ADAL" clId="{61EC1F78-6F58-40C4-9B1C-C2AA363249BB}" dt="2023-09-05T13:58:30.166" v="19" actId="47"/>
        <pc:sldMkLst>
          <pc:docMk/>
          <pc:sldMk cId="2828051013" sldId="896"/>
        </pc:sldMkLst>
      </pc:sldChg>
      <pc:sldChg chg="del">
        <pc:chgData name="Nguyễn Minh Tân - Khoa Công nghệ Thông tin - VLTECH" userId="101068a6-915f-4420-8228-af2e167f3950" providerId="ADAL" clId="{61EC1F78-6F58-40C4-9B1C-C2AA363249BB}" dt="2023-09-05T13:58:30.166" v="19" actId="47"/>
        <pc:sldMkLst>
          <pc:docMk/>
          <pc:sldMk cId="2696876906" sldId="897"/>
        </pc:sldMkLst>
      </pc:sldChg>
      <pc:sldChg chg="del">
        <pc:chgData name="Nguyễn Minh Tân - Khoa Công nghệ Thông tin - VLTECH" userId="101068a6-915f-4420-8228-af2e167f3950" providerId="ADAL" clId="{61EC1F78-6F58-40C4-9B1C-C2AA363249BB}" dt="2023-09-05T13:58:30.166" v="19" actId="47"/>
        <pc:sldMkLst>
          <pc:docMk/>
          <pc:sldMk cId="3150491718" sldId="898"/>
        </pc:sldMkLst>
      </pc:sldChg>
      <pc:sldChg chg="del">
        <pc:chgData name="Nguyễn Minh Tân - Khoa Công nghệ Thông tin - VLTECH" userId="101068a6-915f-4420-8228-af2e167f3950" providerId="ADAL" clId="{61EC1F78-6F58-40C4-9B1C-C2AA363249BB}" dt="2023-09-05T13:58:30.166" v="19" actId="47"/>
        <pc:sldMkLst>
          <pc:docMk/>
          <pc:sldMk cId="4112030479" sldId="899"/>
        </pc:sldMkLst>
      </pc:sldChg>
      <pc:sldChg chg="del">
        <pc:chgData name="Nguyễn Minh Tân - Khoa Công nghệ Thông tin - VLTECH" userId="101068a6-915f-4420-8228-af2e167f3950" providerId="ADAL" clId="{61EC1F78-6F58-40C4-9B1C-C2AA363249BB}" dt="2023-09-05T13:58:30.166" v="19" actId="47"/>
        <pc:sldMkLst>
          <pc:docMk/>
          <pc:sldMk cId="1290743465" sldId="900"/>
        </pc:sldMkLst>
      </pc:sldChg>
      <pc:sldChg chg="del">
        <pc:chgData name="Nguyễn Minh Tân - Khoa Công nghệ Thông tin - VLTECH" userId="101068a6-915f-4420-8228-af2e167f3950" providerId="ADAL" clId="{61EC1F78-6F58-40C4-9B1C-C2AA363249BB}" dt="2023-09-05T13:58:30.166" v="19" actId="47"/>
        <pc:sldMkLst>
          <pc:docMk/>
          <pc:sldMk cId="3376807622" sldId="901"/>
        </pc:sldMkLst>
      </pc:sldChg>
      <pc:sldChg chg="del">
        <pc:chgData name="Nguyễn Minh Tân - Khoa Công nghệ Thông tin - VLTECH" userId="101068a6-915f-4420-8228-af2e167f3950" providerId="ADAL" clId="{61EC1F78-6F58-40C4-9B1C-C2AA363249BB}" dt="2023-09-05T13:58:30.166" v="19" actId="47"/>
        <pc:sldMkLst>
          <pc:docMk/>
          <pc:sldMk cId="2451435698" sldId="902"/>
        </pc:sldMkLst>
      </pc:sldChg>
      <pc:sldMasterChg chg="delSldLayout">
        <pc:chgData name="Nguyễn Minh Tân - Khoa Công nghệ Thông tin - VLTECH" userId="101068a6-915f-4420-8228-af2e167f3950" providerId="ADAL" clId="{61EC1F78-6F58-40C4-9B1C-C2AA363249BB}" dt="2023-09-05T13:58:30.166" v="19" actId="47"/>
        <pc:sldMasterMkLst>
          <pc:docMk/>
          <pc:sldMasterMk cId="464241476" sldId="2147483660"/>
        </pc:sldMasterMkLst>
        <pc:sldLayoutChg chg="del">
          <pc:chgData name="Nguyễn Minh Tân - Khoa Công nghệ Thông tin - VLTECH" userId="101068a6-915f-4420-8228-af2e167f3950" providerId="ADAL" clId="{61EC1F78-6F58-40C4-9B1C-C2AA363249BB}" dt="2023-09-05T13:58:30.166" v="19" actId="47"/>
          <pc:sldLayoutMkLst>
            <pc:docMk/>
            <pc:sldMasterMk cId="464241476" sldId="2147483660"/>
            <pc:sldLayoutMk cId="997312445" sldId="2147483671"/>
          </pc:sldLayoutMkLst>
        </pc:sldLayoutChg>
      </pc:sldMasterChg>
    </pc:docChg>
  </pc:docChgLst>
  <pc:docChgLst>
    <pc:chgData name="Nguyễn Minh Tân - Khoa Công nghệ Thông tin - VLTECH" userId="101068a6-915f-4420-8228-af2e167f3950" providerId="ADAL" clId="{CEB8D5B5-34FE-45AB-91BF-BA54DAB4A0A0}"/>
    <pc:docChg chg="custSel addSld delSld modSld">
      <pc:chgData name="Nguyễn Minh Tân - Khoa Công nghệ Thông tin - VLTECH" userId="101068a6-915f-4420-8228-af2e167f3950" providerId="ADAL" clId="{CEB8D5B5-34FE-45AB-91BF-BA54DAB4A0A0}" dt="2023-09-05T13:57:35.604" v="72" actId="1076"/>
      <pc:docMkLst>
        <pc:docMk/>
      </pc:docMkLst>
      <pc:sldChg chg="modSp mod">
        <pc:chgData name="Nguyễn Minh Tân - Khoa Công nghệ Thông tin - VLTECH" userId="101068a6-915f-4420-8228-af2e167f3950" providerId="ADAL" clId="{CEB8D5B5-34FE-45AB-91BF-BA54DAB4A0A0}" dt="2023-09-05T13:54:16.258" v="56" actId="20577"/>
        <pc:sldMkLst>
          <pc:docMk/>
          <pc:sldMk cId="3671363652" sldId="285"/>
        </pc:sldMkLst>
        <pc:spChg chg="mod">
          <ac:chgData name="Nguyễn Minh Tân - Khoa Công nghệ Thông tin - VLTECH" userId="101068a6-915f-4420-8228-af2e167f3950" providerId="ADAL" clId="{CEB8D5B5-34FE-45AB-91BF-BA54DAB4A0A0}" dt="2023-09-05T13:54:16.258" v="56" actId="20577"/>
          <ac:spMkLst>
            <pc:docMk/>
            <pc:sldMk cId="3671363652" sldId="285"/>
            <ac:spMk id="19" creationId="{CEF99411-4709-4D85-A7C3-945C4791A054}"/>
          </ac:spMkLst>
        </pc:spChg>
      </pc:sldChg>
      <pc:sldChg chg="del">
        <pc:chgData name="Nguyễn Minh Tân - Khoa Công nghệ Thông tin - VLTECH" userId="101068a6-915f-4420-8228-af2e167f3950" providerId="ADAL" clId="{CEB8D5B5-34FE-45AB-91BF-BA54DAB4A0A0}" dt="2023-09-05T13:54:26.333" v="57" actId="47"/>
        <pc:sldMkLst>
          <pc:docMk/>
          <pc:sldMk cId="1119798126" sldId="803"/>
        </pc:sldMkLst>
      </pc:sldChg>
      <pc:sldChg chg="del">
        <pc:chgData name="Nguyễn Minh Tân - Khoa Công nghệ Thông tin - VLTECH" userId="101068a6-915f-4420-8228-af2e167f3950" providerId="ADAL" clId="{CEB8D5B5-34FE-45AB-91BF-BA54DAB4A0A0}" dt="2023-09-05T13:54:26.333" v="57" actId="47"/>
        <pc:sldMkLst>
          <pc:docMk/>
          <pc:sldMk cId="2740936465" sldId="804"/>
        </pc:sldMkLst>
      </pc:sldChg>
      <pc:sldChg chg="del">
        <pc:chgData name="Nguyễn Minh Tân - Khoa Công nghệ Thông tin - VLTECH" userId="101068a6-915f-4420-8228-af2e167f3950" providerId="ADAL" clId="{CEB8D5B5-34FE-45AB-91BF-BA54DAB4A0A0}" dt="2023-09-05T13:54:26.333" v="57" actId="47"/>
        <pc:sldMkLst>
          <pc:docMk/>
          <pc:sldMk cId="3080277244" sldId="805"/>
        </pc:sldMkLst>
      </pc:sldChg>
      <pc:sldChg chg="del">
        <pc:chgData name="Nguyễn Minh Tân - Khoa Công nghệ Thông tin - VLTECH" userId="101068a6-915f-4420-8228-af2e167f3950" providerId="ADAL" clId="{CEB8D5B5-34FE-45AB-91BF-BA54DAB4A0A0}" dt="2023-09-05T13:54:26.333" v="57" actId="47"/>
        <pc:sldMkLst>
          <pc:docMk/>
          <pc:sldMk cId="676599392" sldId="807"/>
        </pc:sldMkLst>
      </pc:sldChg>
      <pc:sldChg chg="del">
        <pc:chgData name="Nguyễn Minh Tân - Khoa Công nghệ Thông tin - VLTECH" userId="101068a6-915f-4420-8228-af2e167f3950" providerId="ADAL" clId="{CEB8D5B5-34FE-45AB-91BF-BA54DAB4A0A0}" dt="2023-09-05T13:54:26.333" v="57" actId="47"/>
        <pc:sldMkLst>
          <pc:docMk/>
          <pc:sldMk cId="3081742296" sldId="808"/>
        </pc:sldMkLst>
      </pc:sldChg>
      <pc:sldChg chg="del">
        <pc:chgData name="Nguyễn Minh Tân - Khoa Công nghệ Thông tin - VLTECH" userId="101068a6-915f-4420-8228-af2e167f3950" providerId="ADAL" clId="{CEB8D5B5-34FE-45AB-91BF-BA54DAB4A0A0}" dt="2023-09-05T13:54:26.333" v="57" actId="47"/>
        <pc:sldMkLst>
          <pc:docMk/>
          <pc:sldMk cId="2293950840" sldId="809"/>
        </pc:sldMkLst>
      </pc:sldChg>
      <pc:sldChg chg="del">
        <pc:chgData name="Nguyễn Minh Tân - Khoa Công nghệ Thông tin - VLTECH" userId="101068a6-915f-4420-8228-af2e167f3950" providerId="ADAL" clId="{CEB8D5B5-34FE-45AB-91BF-BA54DAB4A0A0}" dt="2023-09-05T13:54:26.333" v="57" actId="47"/>
        <pc:sldMkLst>
          <pc:docMk/>
          <pc:sldMk cId="3912085571" sldId="812"/>
        </pc:sldMkLst>
      </pc:sldChg>
      <pc:sldChg chg="add">
        <pc:chgData name="Nguyễn Minh Tân - Khoa Công nghệ Thông tin - VLTECH" userId="101068a6-915f-4420-8228-af2e167f3950" providerId="ADAL" clId="{CEB8D5B5-34FE-45AB-91BF-BA54DAB4A0A0}" dt="2023-09-05T13:55:08.048" v="58"/>
        <pc:sldMkLst>
          <pc:docMk/>
          <pc:sldMk cId="4131924476" sldId="814"/>
        </pc:sldMkLst>
      </pc:sldChg>
      <pc:sldChg chg="add">
        <pc:chgData name="Nguyễn Minh Tân - Khoa Công nghệ Thông tin - VLTECH" userId="101068a6-915f-4420-8228-af2e167f3950" providerId="ADAL" clId="{CEB8D5B5-34FE-45AB-91BF-BA54DAB4A0A0}" dt="2023-09-05T13:55:08.048" v="58"/>
        <pc:sldMkLst>
          <pc:docMk/>
          <pc:sldMk cId="2105853387" sldId="816"/>
        </pc:sldMkLst>
      </pc:sldChg>
      <pc:sldChg chg="add del">
        <pc:chgData name="Nguyễn Minh Tân - Khoa Công nghệ Thông tin - VLTECH" userId="101068a6-915f-4420-8228-af2e167f3950" providerId="ADAL" clId="{CEB8D5B5-34FE-45AB-91BF-BA54DAB4A0A0}" dt="2023-09-05T13:55:08.048" v="58"/>
        <pc:sldMkLst>
          <pc:docMk/>
          <pc:sldMk cId="1984052212" sldId="854"/>
        </pc:sldMkLst>
      </pc:sldChg>
      <pc:sldChg chg="modSp add mod">
        <pc:chgData name="Nguyễn Minh Tân - Khoa Công nghệ Thông tin - VLTECH" userId="101068a6-915f-4420-8228-af2e167f3950" providerId="ADAL" clId="{CEB8D5B5-34FE-45AB-91BF-BA54DAB4A0A0}" dt="2023-09-05T13:57:35.604" v="72" actId="1076"/>
        <pc:sldMkLst>
          <pc:docMk/>
          <pc:sldMk cId="2004713190" sldId="868"/>
        </pc:sldMkLst>
        <pc:spChg chg="mod">
          <ac:chgData name="Nguyễn Minh Tân - Khoa Công nghệ Thông tin - VLTECH" userId="101068a6-915f-4420-8228-af2e167f3950" providerId="ADAL" clId="{CEB8D5B5-34FE-45AB-91BF-BA54DAB4A0A0}" dt="2023-09-05T13:57:35.604" v="72" actId="1076"/>
          <ac:spMkLst>
            <pc:docMk/>
            <pc:sldMk cId="2004713190" sldId="868"/>
            <ac:spMk id="3" creationId="{00000000-0000-0000-0000-000000000000}"/>
          </ac:spMkLst>
        </pc:spChg>
      </pc:sldChg>
      <pc:sldChg chg="add">
        <pc:chgData name="Nguyễn Minh Tân - Khoa Công nghệ Thông tin - VLTECH" userId="101068a6-915f-4420-8228-af2e167f3950" providerId="ADAL" clId="{CEB8D5B5-34FE-45AB-91BF-BA54DAB4A0A0}" dt="2023-09-05T13:55:08.048" v="58"/>
        <pc:sldMkLst>
          <pc:docMk/>
          <pc:sldMk cId="2299046326" sldId="870"/>
        </pc:sldMkLst>
      </pc:sldChg>
      <pc:sldChg chg="add">
        <pc:chgData name="Nguyễn Minh Tân - Khoa Công nghệ Thông tin - VLTECH" userId="101068a6-915f-4420-8228-af2e167f3950" providerId="ADAL" clId="{CEB8D5B5-34FE-45AB-91BF-BA54DAB4A0A0}" dt="2023-09-05T13:55:08.048" v="58"/>
        <pc:sldMkLst>
          <pc:docMk/>
          <pc:sldMk cId="492202167" sldId="875"/>
        </pc:sldMkLst>
      </pc:sldChg>
      <pc:sldChg chg="del">
        <pc:chgData name="Nguyễn Minh Tân - Khoa Công nghệ Thông tin - VLTECH" userId="101068a6-915f-4420-8228-af2e167f3950" providerId="ADAL" clId="{CEB8D5B5-34FE-45AB-91BF-BA54DAB4A0A0}" dt="2023-09-05T13:54:26.333" v="57" actId="47"/>
        <pc:sldMkLst>
          <pc:docMk/>
          <pc:sldMk cId="2688184929" sldId="875"/>
        </pc:sldMkLst>
      </pc:sldChg>
      <pc:sldChg chg="del">
        <pc:chgData name="Nguyễn Minh Tân - Khoa Công nghệ Thông tin - VLTECH" userId="101068a6-915f-4420-8228-af2e167f3950" providerId="ADAL" clId="{CEB8D5B5-34FE-45AB-91BF-BA54DAB4A0A0}" dt="2023-09-05T13:54:26.333" v="57" actId="47"/>
        <pc:sldMkLst>
          <pc:docMk/>
          <pc:sldMk cId="993783033" sldId="876"/>
        </pc:sldMkLst>
      </pc:sldChg>
      <pc:sldChg chg="add">
        <pc:chgData name="Nguyễn Minh Tân - Khoa Công nghệ Thông tin - VLTECH" userId="101068a6-915f-4420-8228-af2e167f3950" providerId="ADAL" clId="{CEB8D5B5-34FE-45AB-91BF-BA54DAB4A0A0}" dt="2023-09-05T13:55:08.048" v="58"/>
        <pc:sldMkLst>
          <pc:docMk/>
          <pc:sldMk cId="3845395007" sldId="876"/>
        </pc:sldMkLst>
      </pc:sldChg>
      <pc:sldChg chg="add">
        <pc:chgData name="Nguyễn Minh Tân - Khoa Công nghệ Thông tin - VLTECH" userId="101068a6-915f-4420-8228-af2e167f3950" providerId="ADAL" clId="{CEB8D5B5-34FE-45AB-91BF-BA54DAB4A0A0}" dt="2023-09-05T13:55:08.048" v="58"/>
        <pc:sldMkLst>
          <pc:docMk/>
          <pc:sldMk cId="1851856339" sldId="877"/>
        </pc:sldMkLst>
      </pc:sldChg>
      <pc:sldChg chg="del">
        <pc:chgData name="Nguyễn Minh Tân - Khoa Công nghệ Thông tin - VLTECH" userId="101068a6-915f-4420-8228-af2e167f3950" providerId="ADAL" clId="{CEB8D5B5-34FE-45AB-91BF-BA54DAB4A0A0}" dt="2023-09-05T13:54:26.333" v="57" actId="47"/>
        <pc:sldMkLst>
          <pc:docMk/>
          <pc:sldMk cId="2449033434" sldId="877"/>
        </pc:sldMkLst>
      </pc:sldChg>
      <pc:sldChg chg="del">
        <pc:chgData name="Nguyễn Minh Tân - Khoa Công nghệ Thông tin - VLTECH" userId="101068a6-915f-4420-8228-af2e167f3950" providerId="ADAL" clId="{CEB8D5B5-34FE-45AB-91BF-BA54DAB4A0A0}" dt="2023-09-05T13:54:26.333" v="57" actId="47"/>
        <pc:sldMkLst>
          <pc:docMk/>
          <pc:sldMk cId="816010210" sldId="878"/>
        </pc:sldMkLst>
      </pc:sldChg>
      <pc:sldChg chg="add">
        <pc:chgData name="Nguyễn Minh Tân - Khoa Công nghệ Thông tin - VLTECH" userId="101068a6-915f-4420-8228-af2e167f3950" providerId="ADAL" clId="{CEB8D5B5-34FE-45AB-91BF-BA54DAB4A0A0}" dt="2023-09-05T13:55:08.048" v="58"/>
        <pc:sldMkLst>
          <pc:docMk/>
          <pc:sldMk cId="2219581480" sldId="878"/>
        </pc:sldMkLst>
      </pc:sldChg>
      <pc:sldChg chg="add">
        <pc:chgData name="Nguyễn Minh Tân - Khoa Công nghệ Thông tin - VLTECH" userId="101068a6-915f-4420-8228-af2e167f3950" providerId="ADAL" clId="{CEB8D5B5-34FE-45AB-91BF-BA54DAB4A0A0}" dt="2023-09-05T13:55:08.048" v="58"/>
        <pc:sldMkLst>
          <pc:docMk/>
          <pc:sldMk cId="1379214437" sldId="879"/>
        </pc:sldMkLst>
      </pc:sldChg>
      <pc:sldChg chg="del">
        <pc:chgData name="Nguyễn Minh Tân - Khoa Công nghệ Thông tin - VLTECH" userId="101068a6-915f-4420-8228-af2e167f3950" providerId="ADAL" clId="{CEB8D5B5-34FE-45AB-91BF-BA54DAB4A0A0}" dt="2023-09-05T13:54:26.333" v="57" actId="47"/>
        <pc:sldMkLst>
          <pc:docMk/>
          <pc:sldMk cId="2270678276" sldId="879"/>
        </pc:sldMkLst>
      </pc:sldChg>
      <pc:sldChg chg="del">
        <pc:chgData name="Nguyễn Minh Tân - Khoa Công nghệ Thông tin - VLTECH" userId="101068a6-915f-4420-8228-af2e167f3950" providerId="ADAL" clId="{CEB8D5B5-34FE-45AB-91BF-BA54DAB4A0A0}" dt="2023-09-05T13:54:26.333" v="57" actId="47"/>
        <pc:sldMkLst>
          <pc:docMk/>
          <pc:sldMk cId="428448093" sldId="880"/>
        </pc:sldMkLst>
      </pc:sldChg>
      <pc:sldChg chg="add">
        <pc:chgData name="Nguyễn Minh Tân - Khoa Công nghệ Thông tin - VLTECH" userId="101068a6-915f-4420-8228-af2e167f3950" providerId="ADAL" clId="{CEB8D5B5-34FE-45AB-91BF-BA54DAB4A0A0}" dt="2023-09-05T13:55:08.048" v="58"/>
        <pc:sldMkLst>
          <pc:docMk/>
          <pc:sldMk cId="1942503543" sldId="880"/>
        </pc:sldMkLst>
      </pc:sldChg>
      <pc:sldChg chg="add">
        <pc:chgData name="Nguyễn Minh Tân - Khoa Công nghệ Thông tin - VLTECH" userId="101068a6-915f-4420-8228-af2e167f3950" providerId="ADAL" clId="{CEB8D5B5-34FE-45AB-91BF-BA54DAB4A0A0}" dt="2023-09-05T13:55:08.048" v="58"/>
        <pc:sldMkLst>
          <pc:docMk/>
          <pc:sldMk cId="327566262" sldId="881"/>
        </pc:sldMkLst>
      </pc:sldChg>
      <pc:sldChg chg="del">
        <pc:chgData name="Nguyễn Minh Tân - Khoa Công nghệ Thông tin - VLTECH" userId="101068a6-915f-4420-8228-af2e167f3950" providerId="ADAL" clId="{CEB8D5B5-34FE-45AB-91BF-BA54DAB4A0A0}" dt="2023-09-05T13:54:26.333" v="57" actId="47"/>
        <pc:sldMkLst>
          <pc:docMk/>
          <pc:sldMk cId="2781065865" sldId="881"/>
        </pc:sldMkLst>
      </pc:sldChg>
      <pc:sldChg chg="add">
        <pc:chgData name="Nguyễn Minh Tân - Khoa Công nghệ Thông tin - VLTECH" userId="101068a6-915f-4420-8228-af2e167f3950" providerId="ADAL" clId="{CEB8D5B5-34FE-45AB-91BF-BA54DAB4A0A0}" dt="2023-09-05T13:55:08.048" v="58"/>
        <pc:sldMkLst>
          <pc:docMk/>
          <pc:sldMk cId="1129556002" sldId="882"/>
        </pc:sldMkLst>
      </pc:sldChg>
      <pc:sldChg chg="del">
        <pc:chgData name="Nguyễn Minh Tân - Khoa Công nghệ Thông tin - VLTECH" userId="101068a6-915f-4420-8228-af2e167f3950" providerId="ADAL" clId="{CEB8D5B5-34FE-45AB-91BF-BA54DAB4A0A0}" dt="2023-09-05T13:54:26.333" v="57" actId="47"/>
        <pc:sldMkLst>
          <pc:docMk/>
          <pc:sldMk cId="3690635419" sldId="882"/>
        </pc:sldMkLst>
      </pc:sldChg>
      <pc:sldChg chg="del">
        <pc:chgData name="Nguyễn Minh Tân - Khoa Công nghệ Thông tin - VLTECH" userId="101068a6-915f-4420-8228-af2e167f3950" providerId="ADAL" clId="{CEB8D5B5-34FE-45AB-91BF-BA54DAB4A0A0}" dt="2023-09-05T13:54:26.333" v="57" actId="47"/>
        <pc:sldMkLst>
          <pc:docMk/>
          <pc:sldMk cId="2623998199" sldId="883"/>
        </pc:sldMkLst>
      </pc:sldChg>
      <pc:sldChg chg="add">
        <pc:chgData name="Nguyễn Minh Tân - Khoa Công nghệ Thông tin - VLTECH" userId="101068a6-915f-4420-8228-af2e167f3950" providerId="ADAL" clId="{CEB8D5B5-34FE-45AB-91BF-BA54DAB4A0A0}" dt="2023-09-05T13:55:08.048" v="58"/>
        <pc:sldMkLst>
          <pc:docMk/>
          <pc:sldMk cId="2939900863" sldId="883"/>
        </pc:sldMkLst>
      </pc:sldChg>
      <pc:sldChg chg="del">
        <pc:chgData name="Nguyễn Minh Tân - Khoa Công nghệ Thông tin - VLTECH" userId="101068a6-915f-4420-8228-af2e167f3950" providerId="ADAL" clId="{CEB8D5B5-34FE-45AB-91BF-BA54DAB4A0A0}" dt="2023-09-05T13:54:26.333" v="57" actId="47"/>
        <pc:sldMkLst>
          <pc:docMk/>
          <pc:sldMk cId="2785589199" sldId="884"/>
        </pc:sldMkLst>
      </pc:sldChg>
      <pc:sldChg chg="add">
        <pc:chgData name="Nguyễn Minh Tân - Khoa Công nghệ Thông tin - VLTECH" userId="101068a6-915f-4420-8228-af2e167f3950" providerId="ADAL" clId="{CEB8D5B5-34FE-45AB-91BF-BA54DAB4A0A0}" dt="2023-09-05T13:55:08.048" v="58"/>
        <pc:sldMkLst>
          <pc:docMk/>
          <pc:sldMk cId="3748418800" sldId="884"/>
        </pc:sldMkLst>
      </pc:sldChg>
      <pc:sldChg chg="del">
        <pc:chgData name="Nguyễn Minh Tân - Khoa Công nghệ Thông tin - VLTECH" userId="101068a6-915f-4420-8228-af2e167f3950" providerId="ADAL" clId="{CEB8D5B5-34FE-45AB-91BF-BA54DAB4A0A0}" dt="2023-09-05T13:54:26.333" v="57" actId="47"/>
        <pc:sldMkLst>
          <pc:docMk/>
          <pc:sldMk cId="3222560504" sldId="885"/>
        </pc:sldMkLst>
      </pc:sldChg>
      <pc:sldChg chg="add">
        <pc:chgData name="Nguyễn Minh Tân - Khoa Công nghệ Thông tin - VLTECH" userId="101068a6-915f-4420-8228-af2e167f3950" providerId="ADAL" clId="{CEB8D5B5-34FE-45AB-91BF-BA54DAB4A0A0}" dt="2023-09-05T13:55:08.048" v="58"/>
        <pc:sldMkLst>
          <pc:docMk/>
          <pc:sldMk cId="4096989077" sldId="885"/>
        </pc:sldMkLst>
      </pc:sldChg>
      <pc:sldChg chg="del">
        <pc:chgData name="Nguyễn Minh Tân - Khoa Công nghệ Thông tin - VLTECH" userId="101068a6-915f-4420-8228-af2e167f3950" providerId="ADAL" clId="{CEB8D5B5-34FE-45AB-91BF-BA54DAB4A0A0}" dt="2023-09-05T13:54:26.333" v="57" actId="47"/>
        <pc:sldMkLst>
          <pc:docMk/>
          <pc:sldMk cId="361860631" sldId="886"/>
        </pc:sldMkLst>
      </pc:sldChg>
      <pc:sldChg chg="modSp add mod">
        <pc:chgData name="Nguyễn Minh Tân - Khoa Công nghệ Thông tin - VLTECH" userId="101068a6-915f-4420-8228-af2e167f3950" providerId="ADAL" clId="{CEB8D5B5-34FE-45AB-91BF-BA54DAB4A0A0}" dt="2023-09-05T13:56:20.505" v="60" actId="1076"/>
        <pc:sldMkLst>
          <pc:docMk/>
          <pc:sldMk cId="3245346092" sldId="886"/>
        </pc:sldMkLst>
        <pc:spChg chg="mod">
          <ac:chgData name="Nguyễn Minh Tân - Khoa Công nghệ Thông tin - VLTECH" userId="101068a6-915f-4420-8228-af2e167f3950" providerId="ADAL" clId="{CEB8D5B5-34FE-45AB-91BF-BA54DAB4A0A0}" dt="2023-09-05T13:56:20.505" v="60" actId="1076"/>
          <ac:spMkLst>
            <pc:docMk/>
            <pc:sldMk cId="3245346092" sldId="886"/>
            <ac:spMk id="4" creationId="{00000000-0000-0000-0000-000000000000}"/>
          </ac:spMkLst>
        </pc:spChg>
        <pc:spChg chg="mod">
          <ac:chgData name="Nguyễn Minh Tân - Khoa Công nghệ Thông tin - VLTECH" userId="101068a6-915f-4420-8228-af2e167f3950" providerId="ADAL" clId="{CEB8D5B5-34FE-45AB-91BF-BA54DAB4A0A0}" dt="2023-09-05T13:56:20.505" v="60" actId="1076"/>
          <ac:spMkLst>
            <pc:docMk/>
            <pc:sldMk cId="3245346092" sldId="886"/>
            <ac:spMk id="5" creationId="{00000000-0000-0000-0000-000000000000}"/>
          </ac:spMkLst>
        </pc:spChg>
        <pc:spChg chg="mod">
          <ac:chgData name="Nguyễn Minh Tân - Khoa Công nghệ Thông tin - VLTECH" userId="101068a6-915f-4420-8228-af2e167f3950" providerId="ADAL" clId="{CEB8D5B5-34FE-45AB-91BF-BA54DAB4A0A0}" dt="2023-09-05T13:56:20.505" v="60" actId="1076"/>
          <ac:spMkLst>
            <pc:docMk/>
            <pc:sldMk cId="3245346092" sldId="886"/>
            <ac:spMk id="6" creationId="{00000000-0000-0000-0000-000000000000}"/>
          </ac:spMkLst>
        </pc:spChg>
        <pc:spChg chg="mod">
          <ac:chgData name="Nguyễn Minh Tân - Khoa Công nghệ Thông tin - VLTECH" userId="101068a6-915f-4420-8228-af2e167f3950" providerId="ADAL" clId="{CEB8D5B5-34FE-45AB-91BF-BA54DAB4A0A0}" dt="2023-09-05T13:56:20.505" v="60" actId="1076"/>
          <ac:spMkLst>
            <pc:docMk/>
            <pc:sldMk cId="3245346092" sldId="886"/>
            <ac:spMk id="7" creationId="{00000000-0000-0000-0000-000000000000}"/>
          </ac:spMkLst>
        </pc:spChg>
        <pc:spChg chg="mod">
          <ac:chgData name="Nguyễn Minh Tân - Khoa Công nghệ Thông tin - VLTECH" userId="101068a6-915f-4420-8228-af2e167f3950" providerId="ADAL" clId="{CEB8D5B5-34FE-45AB-91BF-BA54DAB4A0A0}" dt="2023-09-05T13:56:20.505" v="60" actId="1076"/>
          <ac:spMkLst>
            <pc:docMk/>
            <pc:sldMk cId="3245346092" sldId="886"/>
            <ac:spMk id="60" creationId="{00000000-0000-0000-0000-000000000000}"/>
          </ac:spMkLst>
        </pc:spChg>
        <pc:spChg chg="mod">
          <ac:chgData name="Nguyễn Minh Tân - Khoa Công nghệ Thông tin - VLTECH" userId="101068a6-915f-4420-8228-af2e167f3950" providerId="ADAL" clId="{CEB8D5B5-34FE-45AB-91BF-BA54DAB4A0A0}" dt="2023-09-05T13:56:20.505" v="60" actId="1076"/>
          <ac:spMkLst>
            <pc:docMk/>
            <pc:sldMk cId="3245346092" sldId="886"/>
            <ac:spMk id="9219" creationId="{00000000-0000-0000-0000-000000000000}"/>
          </ac:spMkLst>
        </pc:spChg>
        <pc:grpChg chg="mod">
          <ac:chgData name="Nguyễn Minh Tân - Khoa Công nghệ Thông tin - VLTECH" userId="101068a6-915f-4420-8228-af2e167f3950" providerId="ADAL" clId="{CEB8D5B5-34FE-45AB-91BF-BA54DAB4A0A0}" dt="2023-09-05T13:56:20.505" v="60" actId="1076"/>
          <ac:grpSpMkLst>
            <pc:docMk/>
            <pc:sldMk cId="3245346092" sldId="886"/>
            <ac:grpSpMk id="8" creationId="{00000000-0000-0000-0000-000000000000}"/>
          </ac:grpSpMkLst>
        </pc:grpChg>
      </pc:sldChg>
      <pc:sldChg chg="add">
        <pc:chgData name="Nguyễn Minh Tân - Khoa Công nghệ Thông tin - VLTECH" userId="101068a6-915f-4420-8228-af2e167f3950" providerId="ADAL" clId="{CEB8D5B5-34FE-45AB-91BF-BA54DAB4A0A0}" dt="2023-09-05T13:55:08.048" v="58"/>
        <pc:sldMkLst>
          <pc:docMk/>
          <pc:sldMk cId="854593559" sldId="887"/>
        </pc:sldMkLst>
      </pc:sldChg>
      <pc:sldChg chg="del">
        <pc:chgData name="Nguyễn Minh Tân - Khoa Công nghệ Thông tin - VLTECH" userId="101068a6-915f-4420-8228-af2e167f3950" providerId="ADAL" clId="{CEB8D5B5-34FE-45AB-91BF-BA54DAB4A0A0}" dt="2023-09-05T13:54:26.333" v="57" actId="47"/>
        <pc:sldMkLst>
          <pc:docMk/>
          <pc:sldMk cId="1033452322" sldId="887"/>
        </pc:sldMkLst>
      </pc:sldChg>
      <pc:sldChg chg="modSp add mod">
        <pc:chgData name="Nguyễn Minh Tân - Khoa Công nghệ Thông tin - VLTECH" userId="101068a6-915f-4420-8228-af2e167f3950" providerId="ADAL" clId="{CEB8D5B5-34FE-45AB-91BF-BA54DAB4A0A0}" dt="2023-09-05T13:56:28.522" v="61" actId="1076"/>
        <pc:sldMkLst>
          <pc:docMk/>
          <pc:sldMk cId="466532323" sldId="888"/>
        </pc:sldMkLst>
        <pc:spChg chg="mod">
          <ac:chgData name="Nguyễn Minh Tân - Khoa Công nghệ Thông tin - VLTECH" userId="101068a6-915f-4420-8228-af2e167f3950" providerId="ADAL" clId="{CEB8D5B5-34FE-45AB-91BF-BA54DAB4A0A0}" dt="2023-09-05T13:56:28.522" v="61" actId="1076"/>
          <ac:spMkLst>
            <pc:docMk/>
            <pc:sldMk cId="466532323" sldId="888"/>
            <ac:spMk id="9219" creationId="{00000000-0000-0000-0000-000000000000}"/>
          </ac:spMkLst>
        </pc:spChg>
      </pc:sldChg>
      <pc:sldChg chg="del">
        <pc:chgData name="Nguyễn Minh Tân - Khoa Công nghệ Thông tin - VLTECH" userId="101068a6-915f-4420-8228-af2e167f3950" providerId="ADAL" clId="{CEB8D5B5-34FE-45AB-91BF-BA54DAB4A0A0}" dt="2023-09-05T13:54:26.333" v="57" actId="47"/>
        <pc:sldMkLst>
          <pc:docMk/>
          <pc:sldMk cId="498663548" sldId="888"/>
        </pc:sldMkLst>
      </pc:sldChg>
      <pc:sldChg chg="add">
        <pc:chgData name="Nguyễn Minh Tân - Khoa Công nghệ Thông tin - VLTECH" userId="101068a6-915f-4420-8228-af2e167f3950" providerId="ADAL" clId="{CEB8D5B5-34FE-45AB-91BF-BA54DAB4A0A0}" dt="2023-09-05T13:55:08.048" v="58"/>
        <pc:sldMkLst>
          <pc:docMk/>
          <pc:sldMk cId="2027564588" sldId="889"/>
        </pc:sldMkLst>
      </pc:sldChg>
      <pc:sldChg chg="del">
        <pc:chgData name="Nguyễn Minh Tân - Khoa Công nghệ Thông tin - VLTECH" userId="101068a6-915f-4420-8228-af2e167f3950" providerId="ADAL" clId="{CEB8D5B5-34FE-45AB-91BF-BA54DAB4A0A0}" dt="2023-09-05T13:54:26.333" v="57" actId="47"/>
        <pc:sldMkLst>
          <pc:docMk/>
          <pc:sldMk cId="4001835213" sldId="889"/>
        </pc:sldMkLst>
      </pc:sldChg>
      <pc:sldChg chg="add">
        <pc:chgData name="Nguyễn Minh Tân - Khoa Công nghệ Thông tin - VLTECH" userId="101068a6-915f-4420-8228-af2e167f3950" providerId="ADAL" clId="{CEB8D5B5-34FE-45AB-91BF-BA54DAB4A0A0}" dt="2023-09-05T13:55:08.048" v="58"/>
        <pc:sldMkLst>
          <pc:docMk/>
          <pc:sldMk cId="3892586501" sldId="890"/>
        </pc:sldMkLst>
      </pc:sldChg>
      <pc:sldChg chg="del">
        <pc:chgData name="Nguyễn Minh Tân - Khoa Công nghệ Thông tin - VLTECH" userId="101068a6-915f-4420-8228-af2e167f3950" providerId="ADAL" clId="{CEB8D5B5-34FE-45AB-91BF-BA54DAB4A0A0}" dt="2023-09-05T13:54:26.333" v="57" actId="47"/>
        <pc:sldMkLst>
          <pc:docMk/>
          <pc:sldMk cId="4078784891" sldId="890"/>
        </pc:sldMkLst>
      </pc:sldChg>
      <pc:sldChg chg="del">
        <pc:chgData name="Nguyễn Minh Tân - Khoa Công nghệ Thông tin - VLTECH" userId="101068a6-915f-4420-8228-af2e167f3950" providerId="ADAL" clId="{CEB8D5B5-34FE-45AB-91BF-BA54DAB4A0A0}" dt="2023-09-05T13:54:26.333" v="57" actId="47"/>
        <pc:sldMkLst>
          <pc:docMk/>
          <pc:sldMk cId="754553003" sldId="891"/>
        </pc:sldMkLst>
      </pc:sldChg>
      <pc:sldChg chg="add">
        <pc:chgData name="Nguyễn Minh Tân - Khoa Công nghệ Thông tin - VLTECH" userId="101068a6-915f-4420-8228-af2e167f3950" providerId="ADAL" clId="{CEB8D5B5-34FE-45AB-91BF-BA54DAB4A0A0}" dt="2023-09-05T13:55:08.048" v="58"/>
        <pc:sldMkLst>
          <pc:docMk/>
          <pc:sldMk cId="1119277191" sldId="892"/>
        </pc:sldMkLst>
      </pc:sldChg>
      <pc:sldChg chg="del">
        <pc:chgData name="Nguyễn Minh Tân - Khoa Công nghệ Thông tin - VLTECH" userId="101068a6-915f-4420-8228-af2e167f3950" providerId="ADAL" clId="{CEB8D5B5-34FE-45AB-91BF-BA54DAB4A0A0}" dt="2023-09-05T13:54:26.333" v="57" actId="47"/>
        <pc:sldMkLst>
          <pc:docMk/>
          <pc:sldMk cId="3681503980" sldId="892"/>
        </pc:sldMkLst>
      </pc:sldChg>
      <pc:sldChg chg="modSp add mod">
        <pc:chgData name="Nguyễn Minh Tân - Khoa Công nghệ Thông tin - VLTECH" userId="101068a6-915f-4420-8228-af2e167f3950" providerId="ADAL" clId="{CEB8D5B5-34FE-45AB-91BF-BA54DAB4A0A0}" dt="2023-09-05T13:55:08.112" v="59" actId="27636"/>
        <pc:sldMkLst>
          <pc:docMk/>
          <pc:sldMk cId="1689147364" sldId="893"/>
        </pc:sldMkLst>
        <pc:spChg chg="mod">
          <ac:chgData name="Nguyễn Minh Tân - Khoa Công nghệ Thông tin - VLTECH" userId="101068a6-915f-4420-8228-af2e167f3950" providerId="ADAL" clId="{CEB8D5B5-34FE-45AB-91BF-BA54DAB4A0A0}" dt="2023-09-05T13:55:08.112" v="59" actId="27636"/>
          <ac:spMkLst>
            <pc:docMk/>
            <pc:sldMk cId="1689147364" sldId="893"/>
            <ac:spMk id="5" creationId="{00000000-0000-0000-0000-000000000000}"/>
          </ac:spMkLst>
        </pc:spChg>
      </pc:sldChg>
      <pc:sldChg chg="del">
        <pc:chgData name="Nguyễn Minh Tân - Khoa Công nghệ Thông tin - VLTECH" userId="101068a6-915f-4420-8228-af2e167f3950" providerId="ADAL" clId="{CEB8D5B5-34FE-45AB-91BF-BA54DAB4A0A0}" dt="2023-09-05T13:54:26.333" v="57" actId="47"/>
        <pc:sldMkLst>
          <pc:docMk/>
          <pc:sldMk cId="3111620248" sldId="893"/>
        </pc:sldMkLst>
      </pc:sldChg>
      <pc:sldChg chg="modSp add mod">
        <pc:chgData name="Nguyễn Minh Tân - Khoa Công nghệ Thông tin - VLTECH" userId="101068a6-915f-4420-8228-af2e167f3950" providerId="ADAL" clId="{CEB8D5B5-34FE-45AB-91BF-BA54DAB4A0A0}" dt="2023-09-05T13:56:40.463" v="62" actId="1076"/>
        <pc:sldMkLst>
          <pc:docMk/>
          <pc:sldMk cId="3880980628" sldId="894"/>
        </pc:sldMkLst>
        <pc:spChg chg="mod">
          <ac:chgData name="Nguyễn Minh Tân - Khoa Công nghệ Thông tin - VLTECH" userId="101068a6-915f-4420-8228-af2e167f3950" providerId="ADAL" clId="{CEB8D5B5-34FE-45AB-91BF-BA54DAB4A0A0}" dt="2023-09-05T13:56:40.463" v="62" actId="1076"/>
          <ac:spMkLst>
            <pc:docMk/>
            <pc:sldMk cId="3880980628" sldId="894"/>
            <ac:spMk id="9219" creationId="{00000000-0000-0000-0000-000000000000}"/>
          </ac:spMkLst>
        </pc:spChg>
      </pc:sldChg>
      <pc:sldChg chg="del">
        <pc:chgData name="Nguyễn Minh Tân - Khoa Công nghệ Thông tin - VLTECH" userId="101068a6-915f-4420-8228-af2e167f3950" providerId="ADAL" clId="{CEB8D5B5-34FE-45AB-91BF-BA54DAB4A0A0}" dt="2023-09-05T13:54:26.333" v="57" actId="47"/>
        <pc:sldMkLst>
          <pc:docMk/>
          <pc:sldMk cId="3985175147" sldId="894"/>
        </pc:sldMkLst>
      </pc:sldChg>
      <pc:sldChg chg="modSp add mod">
        <pc:chgData name="Nguyễn Minh Tân - Khoa Công nghệ Thông tin - VLTECH" userId="101068a6-915f-4420-8228-af2e167f3950" providerId="ADAL" clId="{CEB8D5B5-34FE-45AB-91BF-BA54DAB4A0A0}" dt="2023-09-05T13:57:06.055" v="66" actId="1076"/>
        <pc:sldMkLst>
          <pc:docMk/>
          <pc:sldMk cId="3046806100" sldId="895"/>
        </pc:sldMkLst>
        <pc:spChg chg="mod">
          <ac:chgData name="Nguyễn Minh Tân - Khoa Công nghệ Thông tin - VLTECH" userId="101068a6-915f-4420-8228-af2e167f3950" providerId="ADAL" clId="{CEB8D5B5-34FE-45AB-91BF-BA54DAB4A0A0}" dt="2023-09-05T13:57:04.126" v="65" actId="1076"/>
          <ac:spMkLst>
            <pc:docMk/>
            <pc:sldMk cId="3046806100" sldId="895"/>
            <ac:spMk id="9219" creationId="{00000000-0000-0000-0000-000000000000}"/>
          </ac:spMkLst>
        </pc:spChg>
        <pc:picChg chg="mod">
          <ac:chgData name="Nguyễn Minh Tân - Khoa Công nghệ Thông tin - VLTECH" userId="101068a6-915f-4420-8228-af2e167f3950" providerId="ADAL" clId="{CEB8D5B5-34FE-45AB-91BF-BA54DAB4A0A0}" dt="2023-09-05T13:57:06.055" v="66" actId="1076"/>
          <ac:picMkLst>
            <pc:docMk/>
            <pc:sldMk cId="3046806100" sldId="895"/>
            <ac:picMk id="2" creationId="{00000000-0000-0000-0000-000000000000}"/>
          </ac:picMkLst>
        </pc:picChg>
      </pc:sldChg>
      <pc:sldChg chg="del">
        <pc:chgData name="Nguyễn Minh Tân - Khoa Công nghệ Thông tin - VLTECH" userId="101068a6-915f-4420-8228-af2e167f3950" providerId="ADAL" clId="{CEB8D5B5-34FE-45AB-91BF-BA54DAB4A0A0}" dt="2023-09-05T13:54:26.333" v="57" actId="47"/>
        <pc:sldMkLst>
          <pc:docMk/>
          <pc:sldMk cId="3387433667" sldId="895"/>
        </pc:sldMkLst>
      </pc:sldChg>
      <pc:sldChg chg="del">
        <pc:chgData name="Nguyễn Minh Tân - Khoa Công nghệ Thông tin - VLTECH" userId="101068a6-915f-4420-8228-af2e167f3950" providerId="ADAL" clId="{CEB8D5B5-34FE-45AB-91BF-BA54DAB4A0A0}" dt="2023-09-05T13:54:26.333" v="57" actId="47"/>
        <pc:sldMkLst>
          <pc:docMk/>
          <pc:sldMk cId="1648921141" sldId="896"/>
        </pc:sldMkLst>
      </pc:sldChg>
      <pc:sldChg chg="modSp add mod">
        <pc:chgData name="Nguyễn Minh Tân - Khoa Công nghệ Thông tin - VLTECH" userId="101068a6-915f-4420-8228-af2e167f3950" providerId="ADAL" clId="{CEB8D5B5-34FE-45AB-91BF-BA54DAB4A0A0}" dt="2023-09-05T13:56:50.691" v="64" actId="1076"/>
        <pc:sldMkLst>
          <pc:docMk/>
          <pc:sldMk cId="2828051013" sldId="896"/>
        </pc:sldMkLst>
        <pc:spChg chg="mod">
          <ac:chgData name="Nguyễn Minh Tân - Khoa Công nghệ Thông tin - VLTECH" userId="101068a6-915f-4420-8228-af2e167f3950" providerId="ADAL" clId="{CEB8D5B5-34FE-45AB-91BF-BA54DAB4A0A0}" dt="2023-09-05T13:56:48.748" v="63" actId="1076"/>
          <ac:spMkLst>
            <pc:docMk/>
            <pc:sldMk cId="2828051013" sldId="896"/>
            <ac:spMk id="9219" creationId="{00000000-0000-0000-0000-000000000000}"/>
          </ac:spMkLst>
        </pc:spChg>
        <pc:picChg chg="mod">
          <ac:chgData name="Nguyễn Minh Tân - Khoa Công nghệ Thông tin - VLTECH" userId="101068a6-915f-4420-8228-af2e167f3950" providerId="ADAL" clId="{CEB8D5B5-34FE-45AB-91BF-BA54DAB4A0A0}" dt="2023-09-05T13:56:50.691" v="64" actId="1076"/>
          <ac:picMkLst>
            <pc:docMk/>
            <pc:sldMk cId="2828051013" sldId="896"/>
            <ac:picMk id="3" creationId="{00000000-0000-0000-0000-000000000000}"/>
          </ac:picMkLst>
        </pc:picChg>
      </pc:sldChg>
      <pc:sldChg chg="del">
        <pc:chgData name="Nguyễn Minh Tân - Khoa Công nghệ Thông tin - VLTECH" userId="101068a6-915f-4420-8228-af2e167f3950" providerId="ADAL" clId="{CEB8D5B5-34FE-45AB-91BF-BA54DAB4A0A0}" dt="2023-09-05T13:54:26.333" v="57" actId="47"/>
        <pc:sldMkLst>
          <pc:docMk/>
          <pc:sldMk cId="1338472788" sldId="897"/>
        </pc:sldMkLst>
      </pc:sldChg>
      <pc:sldChg chg="add">
        <pc:chgData name="Nguyễn Minh Tân - Khoa Công nghệ Thông tin - VLTECH" userId="101068a6-915f-4420-8228-af2e167f3950" providerId="ADAL" clId="{CEB8D5B5-34FE-45AB-91BF-BA54DAB4A0A0}" dt="2023-09-05T13:55:08.048" v="58"/>
        <pc:sldMkLst>
          <pc:docMk/>
          <pc:sldMk cId="2696876906" sldId="897"/>
        </pc:sldMkLst>
      </pc:sldChg>
      <pc:sldChg chg="add">
        <pc:chgData name="Nguyễn Minh Tân - Khoa Công nghệ Thông tin - VLTECH" userId="101068a6-915f-4420-8228-af2e167f3950" providerId="ADAL" clId="{CEB8D5B5-34FE-45AB-91BF-BA54DAB4A0A0}" dt="2023-09-05T13:55:08.048" v="58"/>
        <pc:sldMkLst>
          <pc:docMk/>
          <pc:sldMk cId="3150491718" sldId="898"/>
        </pc:sldMkLst>
      </pc:sldChg>
      <pc:sldChg chg="del">
        <pc:chgData name="Nguyễn Minh Tân - Khoa Công nghệ Thông tin - VLTECH" userId="101068a6-915f-4420-8228-af2e167f3950" providerId="ADAL" clId="{CEB8D5B5-34FE-45AB-91BF-BA54DAB4A0A0}" dt="2023-09-05T13:54:26.333" v="57" actId="47"/>
        <pc:sldMkLst>
          <pc:docMk/>
          <pc:sldMk cId="3421809776" sldId="898"/>
        </pc:sldMkLst>
      </pc:sldChg>
      <pc:sldChg chg="del">
        <pc:chgData name="Nguyễn Minh Tân - Khoa Công nghệ Thông tin - VLTECH" userId="101068a6-915f-4420-8228-af2e167f3950" providerId="ADAL" clId="{CEB8D5B5-34FE-45AB-91BF-BA54DAB4A0A0}" dt="2023-09-05T13:54:26.333" v="57" actId="47"/>
        <pc:sldMkLst>
          <pc:docMk/>
          <pc:sldMk cId="1469073785" sldId="899"/>
        </pc:sldMkLst>
      </pc:sldChg>
      <pc:sldChg chg="add">
        <pc:chgData name="Nguyễn Minh Tân - Khoa Công nghệ Thông tin - VLTECH" userId="101068a6-915f-4420-8228-af2e167f3950" providerId="ADAL" clId="{CEB8D5B5-34FE-45AB-91BF-BA54DAB4A0A0}" dt="2023-09-05T13:55:08.048" v="58"/>
        <pc:sldMkLst>
          <pc:docMk/>
          <pc:sldMk cId="4112030479" sldId="899"/>
        </pc:sldMkLst>
      </pc:sldChg>
      <pc:sldChg chg="modSp add mod">
        <pc:chgData name="Nguyễn Minh Tân - Khoa Công nghệ Thông tin - VLTECH" userId="101068a6-915f-4420-8228-af2e167f3950" providerId="ADAL" clId="{CEB8D5B5-34FE-45AB-91BF-BA54DAB4A0A0}" dt="2023-09-05T13:57:14.596" v="68" actId="1076"/>
        <pc:sldMkLst>
          <pc:docMk/>
          <pc:sldMk cId="1290743465" sldId="900"/>
        </pc:sldMkLst>
        <pc:spChg chg="mod">
          <ac:chgData name="Nguyễn Minh Tân - Khoa Công nghệ Thông tin - VLTECH" userId="101068a6-915f-4420-8228-af2e167f3950" providerId="ADAL" clId="{CEB8D5B5-34FE-45AB-91BF-BA54DAB4A0A0}" dt="2023-09-05T13:57:12.066" v="67" actId="1076"/>
          <ac:spMkLst>
            <pc:docMk/>
            <pc:sldMk cId="1290743465" sldId="900"/>
            <ac:spMk id="9219" creationId="{00000000-0000-0000-0000-000000000000}"/>
          </ac:spMkLst>
        </pc:spChg>
        <pc:picChg chg="mod">
          <ac:chgData name="Nguyễn Minh Tân - Khoa Công nghệ Thông tin - VLTECH" userId="101068a6-915f-4420-8228-af2e167f3950" providerId="ADAL" clId="{CEB8D5B5-34FE-45AB-91BF-BA54DAB4A0A0}" dt="2023-09-05T13:57:14.596" v="68" actId="1076"/>
          <ac:picMkLst>
            <pc:docMk/>
            <pc:sldMk cId="1290743465" sldId="900"/>
            <ac:picMk id="5" creationId="{00000000-0000-0000-0000-000000000000}"/>
          </ac:picMkLst>
        </pc:picChg>
      </pc:sldChg>
      <pc:sldChg chg="del">
        <pc:chgData name="Nguyễn Minh Tân - Khoa Công nghệ Thông tin - VLTECH" userId="101068a6-915f-4420-8228-af2e167f3950" providerId="ADAL" clId="{CEB8D5B5-34FE-45AB-91BF-BA54DAB4A0A0}" dt="2023-09-05T13:54:26.333" v="57" actId="47"/>
        <pc:sldMkLst>
          <pc:docMk/>
          <pc:sldMk cId="2057337024" sldId="900"/>
        </pc:sldMkLst>
      </pc:sldChg>
      <pc:sldChg chg="modSp add mod">
        <pc:chgData name="Nguyễn Minh Tân - Khoa Công nghệ Thông tin - VLTECH" userId="101068a6-915f-4420-8228-af2e167f3950" providerId="ADAL" clId="{CEB8D5B5-34FE-45AB-91BF-BA54DAB4A0A0}" dt="2023-09-05T13:57:20.294" v="69" actId="1076"/>
        <pc:sldMkLst>
          <pc:docMk/>
          <pc:sldMk cId="3376807622" sldId="901"/>
        </pc:sldMkLst>
        <pc:spChg chg="mod">
          <ac:chgData name="Nguyễn Minh Tân - Khoa Công nghệ Thông tin - VLTECH" userId="101068a6-915f-4420-8228-af2e167f3950" providerId="ADAL" clId="{CEB8D5B5-34FE-45AB-91BF-BA54DAB4A0A0}" dt="2023-09-05T13:57:20.294" v="69" actId="1076"/>
          <ac:spMkLst>
            <pc:docMk/>
            <pc:sldMk cId="3376807622" sldId="901"/>
            <ac:spMk id="6" creationId="{00000000-0000-0000-0000-000000000000}"/>
          </ac:spMkLst>
        </pc:spChg>
      </pc:sldChg>
      <pc:sldChg chg="del">
        <pc:chgData name="Nguyễn Minh Tân - Khoa Công nghệ Thông tin - VLTECH" userId="101068a6-915f-4420-8228-af2e167f3950" providerId="ADAL" clId="{CEB8D5B5-34FE-45AB-91BF-BA54DAB4A0A0}" dt="2023-09-05T13:54:26.333" v="57" actId="47"/>
        <pc:sldMkLst>
          <pc:docMk/>
          <pc:sldMk cId="3669473762" sldId="901"/>
        </pc:sldMkLst>
      </pc:sldChg>
      <pc:sldChg chg="del">
        <pc:chgData name="Nguyễn Minh Tân - Khoa Công nghệ Thông tin - VLTECH" userId="101068a6-915f-4420-8228-af2e167f3950" providerId="ADAL" clId="{CEB8D5B5-34FE-45AB-91BF-BA54DAB4A0A0}" dt="2023-09-05T13:54:26.333" v="57" actId="47"/>
        <pc:sldMkLst>
          <pc:docMk/>
          <pc:sldMk cId="771410936" sldId="902"/>
        </pc:sldMkLst>
      </pc:sldChg>
      <pc:sldChg chg="modSp add mod">
        <pc:chgData name="Nguyễn Minh Tân - Khoa Công nghệ Thông tin - VLTECH" userId="101068a6-915f-4420-8228-af2e167f3950" providerId="ADAL" clId="{CEB8D5B5-34FE-45AB-91BF-BA54DAB4A0A0}" dt="2023-09-05T13:57:27.391" v="71" actId="1076"/>
        <pc:sldMkLst>
          <pc:docMk/>
          <pc:sldMk cId="2451435698" sldId="902"/>
        </pc:sldMkLst>
        <pc:spChg chg="mod">
          <ac:chgData name="Nguyễn Minh Tân - Khoa Công nghệ Thông tin - VLTECH" userId="101068a6-915f-4420-8228-af2e167f3950" providerId="ADAL" clId="{CEB8D5B5-34FE-45AB-91BF-BA54DAB4A0A0}" dt="2023-09-05T13:57:25.519" v="70" actId="1076"/>
          <ac:spMkLst>
            <pc:docMk/>
            <pc:sldMk cId="2451435698" sldId="902"/>
            <ac:spMk id="5" creationId="{00000000-0000-0000-0000-000000000000}"/>
          </ac:spMkLst>
        </pc:spChg>
        <pc:picChg chg="mod">
          <ac:chgData name="Nguyễn Minh Tân - Khoa Công nghệ Thông tin - VLTECH" userId="101068a6-915f-4420-8228-af2e167f3950" providerId="ADAL" clId="{CEB8D5B5-34FE-45AB-91BF-BA54DAB4A0A0}" dt="2023-09-05T13:57:27.391" v="71" actId="1076"/>
          <ac:picMkLst>
            <pc:docMk/>
            <pc:sldMk cId="2451435698" sldId="902"/>
            <ac:picMk id="6" creationId="{00000000-0000-0000-0000-000000000000}"/>
          </ac:picMkLst>
        </pc:picChg>
      </pc:sldChg>
      <pc:sldChg chg="del">
        <pc:chgData name="Nguyễn Minh Tân - Khoa Công nghệ Thông tin - VLTECH" userId="101068a6-915f-4420-8228-af2e167f3950" providerId="ADAL" clId="{CEB8D5B5-34FE-45AB-91BF-BA54DAB4A0A0}" dt="2023-09-05T13:54:26.333" v="57" actId="47"/>
        <pc:sldMkLst>
          <pc:docMk/>
          <pc:sldMk cId="2951317862" sldId="903"/>
        </pc:sldMkLst>
      </pc:sldChg>
      <pc:sldChg chg="del">
        <pc:chgData name="Nguyễn Minh Tân - Khoa Công nghệ Thông tin - VLTECH" userId="101068a6-915f-4420-8228-af2e167f3950" providerId="ADAL" clId="{CEB8D5B5-34FE-45AB-91BF-BA54DAB4A0A0}" dt="2023-09-05T13:54:26.333" v="57" actId="47"/>
        <pc:sldMkLst>
          <pc:docMk/>
          <pc:sldMk cId="2417319324" sldId="904"/>
        </pc:sldMkLst>
      </pc:sldChg>
      <pc:sldChg chg="del">
        <pc:chgData name="Nguyễn Minh Tân - Khoa Công nghệ Thông tin - VLTECH" userId="101068a6-915f-4420-8228-af2e167f3950" providerId="ADAL" clId="{CEB8D5B5-34FE-45AB-91BF-BA54DAB4A0A0}" dt="2023-09-05T13:54:26.333" v="57" actId="47"/>
        <pc:sldMkLst>
          <pc:docMk/>
          <pc:sldMk cId="2038794988" sldId="907"/>
        </pc:sldMkLst>
      </pc:sldChg>
      <pc:sldChg chg="del">
        <pc:chgData name="Nguyễn Minh Tân - Khoa Công nghệ Thông tin - VLTECH" userId="101068a6-915f-4420-8228-af2e167f3950" providerId="ADAL" clId="{CEB8D5B5-34FE-45AB-91BF-BA54DAB4A0A0}" dt="2023-09-05T13:54:26.333" v="57" actId="47"/>
        <pc:sldMkLst>
          <pc:docMk/>
          <pc:sldMk cId="1168743547" sldId="908"/>
        </pc:sldMkLst>
      </pc:sldChg>
      <pc:sldMasterChg chg="delSldLayout">
        <pc:chgData name="Nguyễn Minh Tân - Khoa Công nghệ Thông tin - VLTECH" userId="101068a6-915f-4420-8228-af2e167f3950" providerId="ADAL" clId="{CEB8D5B5-34FE-45AB-91BF-BA54DAB4A0A0}" dt="2023-09-05T13:54:26.333" v="57" actId="47"/>
        <pc:sldMasterMkLst>
          <pc:docMk/>
          <pc:sldMasterMk cId="464241476" sldId="2147483660"/>
        </pc:sldMasterMkLst>
        <pc:sldLayoutChg chg="del">
          <pc:chgData name="Nguyễn Minh Tân - Khoa Công nghệ Thông tin - VLTECH" userId="101068a6-915f-4420-8228-af2e167f3950" providerId="ADAL" clId="{CEB8D5B5-34FE-45AB-91BF-BA54DAB4A0A0}" dt="2023-09-05T13:54:26.333" v="57" actId="47"/>
          <pc:sldLayoutMkLst>
            <pc:docMk/>
            <pc:sldMasterMk cId="464241476" sldId="2147483660"/>
            <pc:sldLayoutMk cId="1180869896" sldId="2147483671"/>
          </pc:sldLayoutMkLst>
        </pc:sldLayoutChg>
      </pc:sldMasterChg>
    </pc:docChg>
  </pc:docChgLst>
  <pc:docChgLst>
    <pc:chgData name="Nguyễn Minh Tân - Khoa Công nghệ Thông tin - VLTECH" userId="101068a6-915f-4420-8228-af2e167f3950" providerId="ADAL" clId="{E61CB77D-5B88-45D8-8CD8-96023D1FE401}"/>
    <pc:docChg chg="custSel addSld delSld modSld">
      <pc:chgData name="Nguyễn Minh Tân - Khoa Công nghệ Thông tin - VLTECH" userId="101068a6-915f-4420-8228-af2e167f3950" providerId="ADAL" clId="{E61CB77D-5B88-45D8-8CD8-96023D1FE401}" dt="2023-09-05T04:49:31.168" v="78" actId="1076"/>
      <pc:docMkLst>
        <pc:docMk/>
      </pc:docMkLst>
      <pc:sldChg chg="modSp mod">
        <pc:chgData name="Nguyễn Minh Tân - Khoa Công nghệ Thông tin - VLTECH" userId="101068a6-915f-4420-8228-af2e167f3950" providerId="ADAL" clId="{E61CB77D-5B88-45D8-8CD8-96023D1FE401}" dt="2023-09-05T04:46:57.347" v="51" actId="20577"/>
        <pc:sldMkLst>
          <pc:docMk/>
          <pc:sldMk cId="3671363652" sldId="285"/>
        </pc:sldMkLst>
        <pc:spChg chg="mod">
          <ac:chgData name="Nguyễn Minh Tân - Khoa Công nghệ Thông tin - VLTECH" userId="101068a6-915f-4420-8228-af2e167f3950" providerId="ADAL" clId="{E61CB77D-5B88-45D8-8CD8-96023D1FE401}" dt="2023-09-05T04:46:57.347" v="51" actId="20577"/>
          <ac:spMkLst>
            <pc:docMk/>
            <pc:sldMk cId="3671363652" sldId="285"/>
            <ac:spMk id="19" creationId="{CEF99411-4709-4D85-A7C3-945C4791A054}"/>
          </ac:spMkLst>
        </pc:spChg>
      </pc:sldChg>
      <pc:sldChg chg="del">
        <pc:chgData name="Nguyễn Minh Tân - Khoa Công nghệ Thông tin - VLTECH" userId="101068a6-915f-4420-8228-af2e167f3950" providerId="ADAL" clId="{E61CB77D-5B88-45D8-8CD8-96023D1FE401}" dt="2023-09-05T04:47:05.180" v="52" actId="47"/>
        <pc:sldMkLst>
          <pc:docMk/>
          <pc:sldMk cId="0" sldId="754"/>
        </pc:sldMkLst>
      </pc:sldChg>
      <pc:sldChg chg="del">
        <pc:chgData name="Nguyễn Minh Tân - Khoa Công nghệ Thông tin - VLTECH" userId="101068a6-915f-4420-8228-af2e167f3950" providerId="ADAL" clId="{E61CB77D-5B88-45D8-8CD8-96023D1FE401}" dt="2023-09-05T04:47:05.180" v="52" actId="47"/>
        <pc:sldMkLst>
          <pc:docMk/>
          <pc:sldMk cId="473225997" sldId="757"/>
        </pc:sldMkLst>
      </pc:sldChg>
      <pc:sldChg chg="del">
        <pc:chgData name="Nguyễn Minh Tân - Khoa Công nghệ Thông tin - VLTECH" userId="101068a6-915f-4420-8228-af2e167f3950" providerId="ADAL" clId="{E61CB77D-5B88-45D8-8CD8-96023D1FE401}" dt="2023-09-05T04:47:05.180" v="52" actId="47"/>
        <pc:sldMkLst>
          <pc:docMk/>
          <pc:sldMk cId="2296927132" sldId="758"/>
        </pc:sldMkLst>
      </pc:sldChg>
      <pc:sldChg chg="del">
        <pc:chgData name="Nguyễn Minh Tân - Khoa Công nghệ Thông tin - VLTECH" userId="101068a6-915f-4420-8228-af2e167f3950" providerId="ADAL" clId="{E61CB77D-5B88-45D8-8CD8-96023D1FE401}" dt="2023-09-05T04:47:05.180" v="52" actId="47"/>
        <pc:sldMkLst>
          <pc:docMk/>
          <pc:sldMk cId="2002566027" sldId="759"/>
        </pc:sldMkLst>
      </pc:sldChg>
      <pc:sldChg chg="del">
        <pc:chgData name="Nguyễn Minh Tân - Khoa Công nghệ Thông tin - VLTECH" userId="101068a6-915f-4420-8228-af2e167f3950" providerId="ADAL" clId="{E61CB77D-5B88-45D8-8CD8-96023D1FE401}" dt="2023-09-05T04:47:05.180" v="52" actId="47"/>
        <pc:sldMkLst>
          <pc:docMk/>
          <pc:sldMk cId="3827866071" sldId="760"/>
        </pc:sldMkLst>
      </pc:sldChg>
      <pc:sldChg chg="del">
        <pc:chgData name="Nguyễn Minh Tân - Khoa Công nghệ Thông tin - VLTECH" userId="101068a6-915f-4420-8228-af2e167f3950" providerId="ADAL" clId="{E61CB77D-5B88-45D8-8CD8-96023D1FE401}" dt="2023-09-05T04:47:05.180" v="52" actId="47"/>
        <pc:sldMkLst>
          <pc:docMk/>
          <pc:sldMk cId="2146021391" sldId="761"/>
        </pc:sldMkLst>
      </pc:sldChg>
      <pc:sldChg chg="del">
        <pc:chgData name="Nguyễn Minh Tân - Khoa Công nghệ Thông tin - VLTECH" userId="101068a6-915f-4420-8228-af2e167f3950" providerId="ADAL" clId="{E61CB77D-5B88-45D8-8CD8-96023D1FE401}" dt="2023-09-05T04:47:05.180" v="52" actId="47"/>
        <pc:sldMkLst>
          <pc:docMk/>
          <pc:sldMk cId="1695993072" sldId="762"/>
        </pc:sldMkLst>
      </pc:sldChg>
      <pc:sldChg chg="del">
        <pc:chgData name="Nguyễn Minh Tân - Khoa Công nghệ Thông tin - VLTECH" userId="101068a6-915f-4420-8228-af2e167f3950" providerId="ADAL" clId="{E61CB77D-5B88-45D8-8CD8-96023D1FE401}" dt="2023-09-05T04:47:05.180" v="52" actId="47"/>
        <pc:sldMkLst>
          <pc:docMk/>
          <pc:sldMk cId="1179791708" sldId="763"/>
        </pc:sldMkLst>
      </pc:sldChg>
      <pc:sldChg chg="del">
        <pc:chgData name="Nguyễn Minh Tân - Khoa Công nghệ Thông tin - VLTECH" userId="101068a6-915f-4420-8228-af2e167f3950" providerId="ADAL" clId="{E61CB77D-5B88-45D8-8CD8-96023D1FE401}" dt="2023-09-05T04:47:05.180" v="52" actId="47"/>
        <pc:sldMkLst>
          <pc:docMk/>
          <pc:sldMk cId="1060178219" sldId="764"/>
        </pc:sldMkLst>
      </pc:sldChg>
      <pc:sldChg chg="del">
        <pc:chgData name="Nguyễn Minh Tân - Khoa Công nghệ Thông tin - VLTECH" userId="101068a6-915f-4420-8228-af2e167f3950" providerId="ADAL" clId="{E61CB77D-5B88-45D8-8CD8-96023D1FE401}" dt="2023-09-05T04:47:05.180" v="52" actId="47"/>
        <pc:sldMkLst>
          <pc:docMk/>
          <pc:sldMk cId="1801525648" sldId="765"/>
        </pc:sldMkLst>
      </pc:sldChg>
      <pc:sldChg chg="del">
        <pc:chgData name="Nguyễn Minh Tân - Khoa Công nghệ Thông tin - VLTECH" userId="101068a6-915f-4420-8228-af2e167f3950" providerId="ADAL" clId="{E61CB77D-5B88-45D8-8CD8-96023D1FE401}" dt="2023-09-05T04:47:05.180" v="52" actId="47"/>
        <pc:sldMkLst>
          <pc:docMk/>
          <pc:sldMk cId="418155362" sldId="766"/>
        </pc:sldMkLst>
      </pc:sldChg>
      <pc:sldChg chg="del">
        <pc:chgData name="Nguyễn Minh Tân - Khoa Công nghệ Thông tin - VLTECH" userId="101068a6-915f-4420-8228-af2e167f3950" providerId="ADAL" clId="{E61CB77D-5B88-45D8-8CD8-96023D1FE401}" dt="2023-09-05T04:47:05.180" v="52" actId="47"/>
        <pc:sldMkLst>
          <pc:docMk/>
          <pc:sldMk cId="2724772156" sldId="767"/>
        </pc:sldMkLst>
      </pc:sldChg>
      <pc:sldChg chg="del">
        <pc:chgData name="Nguyễn Minh Tân - Khoa Công nghệ Thông tin - VLTECH" userId="101068a6-915f-4420-8228-af2e167f3950" providerId="ADAL" clId="{E61CB77D-5B88-45D8-8CD8-96023D1FE401}" dt="2023-09-05T04:47:05.180" v="52" actId="47"/>
        <pc:sldMkLst>
          <pc:docMk/>
          <pc:sldMk cId="640532175" sldId="768"/>
        </pc:sldMkLst>
      </pc:sldChg>
      <pc:sldChg chg="del">
        <pc:chgData name="Nguyễn Minh Tân - Khoa Công nghệ Thông tin - VLTECH" userId="101068a6-915f-4420-8228-af2e167f3950" providerId="ADAL" clId="{E61CB77D-5B88-45D8-8CD8-96023D1FE401}" dt="2023-09-05T04:47:05.180" v="52" actId="47"/>
        <pc:sldMkLst>
          <pc:docMk/>
          <pc:sldMk cId="1043519496" sldId="769"/>
        </pc:sldMkLst>
      </pc:sldChg>
      <pc:sldChg chg="del">
        <pc:chgData name="Nguyễn Minh Tân - Khoa Công nghệ Thông tin - VLTECH" userId="101068a6-915f-4420-8228-af2e167f3950" providerId="ADAL" clId="{E61CB77D-5B88-45D8-8CD8-96023D1FE401}" dt="2023-09-05T04:47:05.180" v="52" actId="47"/>
        <pc:sldMkLst>
          <pc:docMk/>
          <pc:sldMk cId="1395019336" sldId="770"/>
        </pc:sldMkLst>
      </pc:sldChg>
      <pc:sldChg chg="del">
        <pc:chgData name="Nguyễn Minh Tân - Khoa Công nghệ Thông tin - VLTECH" userId="101068a6-915f-4420-8228-af2e167f3950" providerId="ADAL" clId="{E61CB77D-5B88-45D8-8CD8-96023D1FE401}" dt="2023-09-05T04:47:05.180" v="52" actId="47"/>
        <pc:sldMkLst>
          <pc:docMk/>
          <pc:sldMk cId="1048116446" sldId="771"/>
        </pc:sldMkLst>
      </pc:sldChg>
      <pc:sldChg chg="del">
        <pc:chgData name="Nguyễn Minh Tân - Khoa Công nghệ Thông tin - VLTECH" userId="101068a6-915f-4420-8228-af2e167f3950" providerId="ADAL" clId="{E61CB77D-5B88-45D8-8CD8-96023D1FE401}" dt="2023-09-05T04:47:05.180" v="52" actId="47"/>
        <pc:sldMkLst>
          <pc:docMk/>
          <pc:sldMk cId="3293550315" sldId="772"/>
        </pc:sldMkLst>
      </pc:sldChg>
      <pc:sldChg chg="del">
        <pc:chgData name="Nguyễn Minh Tân - Khoa Công nghệ Thông tin - VLTECH" userId="101068a6-915f-4420-8228-af2e167f3950" providerId="ADAL" clId="{E61CB77D-5B88-45D8-8CD8-96023D1FE401}" dt="2023-09-05T04:47:05.180" v="52" actId="47"/>
        <pc:sldMkLst>
          <pc:docMk/>
          <pc:sldMk cId="1681483398" sldId="773"/>
        </pc:sldMkLst>
      </pc:sldChg>
      <pc:sldChg chg="del">
        <pc:chgData name="Nguyễn Minh Tân - Khoa Công nghệ Thông tin - VLTECH" userId="101068a6-915f-4420-8228-af2e167f3950" providerId="ADAL" clId="{E61CB77D-5B88-45D8-8CD8-96023D1FE401}" dt="2023-09-05T04:47:05.180" v="52" actId="47"/>
        <pc:sldMkLst>
          <pc:docMk/>
          <pc:sldMk cId="3519902695" sldId="774"/>
        </pc:sldMkLst>
      </pc:sldChg>
      <pc:sldChg chg="del">
        <pc:chgData name="Nguyễn Minh Tân - Khoa Công nghệ Thông tin - VLTECH" userId="101068a6-915f-4420-8228-af2e167f3950" providerId="ADAL" clId="{E61CB77D-5B88-45D8-8CD8-96023D1FE401}" dt="2023-09-05T04:47:05.180" v="52" actId="47"/>
        <pc:sldMkLst>
          <pc:docMk/>
          <pc:sldMk cId="2075210054" sldId="775"/>
        </pc:sldMkLst>
      </pc:sldChg>
      <pc:sldChg chg="del">
        <pc:chgData name="Nguyễn Minh Tân - Khoa Công nghệ Thông tin - VLTECH" userId="101068a6-915f-4420-8228-af2e167f3950" providerId="ADAL" clId="{E61CB77D-5B88-45D8-8CD8-96023D1FE401}" dt="2023-09-05T04:47:05.180" v="52" actId="47"/>
        <pc:sldMkLst>
          <pc:docMk/>
          <pc:sldMk cId="1053542300" sldId="776"/>
        </pc:sldMkLst>
      </pc:sldChg>
      <pc:sldChg chg="del">
        <pc:chgData name="Nguyễn Minh Tân - Khoa Công nghệ Thông tin - VLTECH" userId="101068a6-915f-4420-8228-af2e167f3950" providerId="ADAL" clId="{E61CB77D-5B88-45D8-8CD8-96023D1FE401}" dt="2023-09-05T04:47:05.180" v="52" actId="47"/>
        <pc:sldMkLst>
          <pc:docMk/>
          <pc:sldMk cId="3534487739" sldId="777"/>
        </pc:sldMkLst>
      </pc:sldChg>
      <pc:sldChg chg="del">
        <pc:chgData name="Nguyễn Minh Tân - Khoa Công nghệ Thông tin - VLTECH" userId="101068a6-915f-4420-8228-af2e167f3950" providerId="ADAL" clId="{E61CB77D-5B88-45D8-8CD8-96023D1FE401}" dt="2023-09-05T04:47:05.180" v="52" actId="47"/>
        <pc:sldMkLst>
          <pc:docMk/>
          <pc:sldMk cId="3040955980" sldId="778"/>
        </pc:sldMkLst>
      </pc:sldChg>
      <pc:sldChg chg="del">
        <pc:chgData name="Nguyễn Minh Tân - Khoa Công nghệ Thông tin - VLTECH" userId="101068a6-915f-4420-8228-af2e167f3950" providerId="ADAL" clId="{E61CB77D-5B88-45D8-8CD8-96023D1FE401}" dt="2023-09-05T04:47:05.180" v="52" actId="47"/>
        <pc:sldMkLst>
          <pc:docMk/>
          <pc:sldMk cId="1559051432" sldId="779"/>
        </pc:sldMkLst>
      </pc:sldChg>
      <pc:sldChg chg="del">
        <pc:chgData name="Nguyễn Minh Tân - Khoa Công nghệ Thông tin - VLTECH" userId="101068a6-915f-4420-8228-af2e167f3950" providerId="ADAL" clId="{E61CB77D-5B88-45D8-8CD8-96023D1FE401}" dt="2023-09-05T04:47:05.180" v="52" actId="47"/>
        <pc:sldMkLst>
          <pc:docMk/>
          <pc:sldMk cId="1085613666" sldId="780"/>
        </pc:sldMkLst>
      </pc:sldChg>
      <pc:sldChg chg="del">
        <pc:chgData name="Nguyễn Minh Tân - Khoa Công nghệ Thông tin - VLTECH" userId="101068a6-915f-4420-8228-af2e167f3950" providerId="ADAL" clId="{E61CB77D-5B88-45D8-8CD8-96023D1FE401}" dt="2023-09-05T04:47:05.180" v="52" actId="47"/>
        <pc:sldMkLst>
          <pc:docMk/>
          <pc:sldMk cId="28751361" sldId="781"/>
        </pc:sldMkLst>
      </pc:sldChg>
      <pc:sldChg chg="del">
        <pc:chgData name="Nguyễn Minh Tân - Khoa Công nghệ Thông tin - VLTECH" userId="101068a6-915f-4420-8228-af2e167f3950" providerId="ADAL" clId="{E61CB77D-5B88-45D8-8CD8-96023D1FE401}" dt="2023-09-05T04:47:05.180" v="52" actId="47"/>
        <pc:sldMkLst>
          <pc:docMk/>
          <pc:sldMk cId="3086386125" sldId="782"/>
        </pc:sldMkLst>
      </pc:sldChg>
      <pc:sldChg chg="del">
        <pc:chgData name="Nguyễn Minh Tân - Khoa Công nghệ Thông tin - VLTECH" userId="101068a6-915f-4420-8228-af2e167f3950" providerId="ADAL" clId="{E61CB77D-5B88-45D8-8CD8-96023D1FE401}" dt="2023-09-05T04:47:05.180" v="52" actId="47"/>
        <pc:sldMkLst>
          <pc:docMk/>
          <pc:sldMk cId="3144823464" sldId="783"/>
        </pc:sldMkLst>
      </pc:sldChg>
      <pc:sldChg chg="del">
        <pc:chgData name="Nguyễn Minh Tân - Khoa Công nghệ Thông tin - VLTECH" userId="101068a6-915f-4420-8228-af2e167f3950" providerId="ADAL" clId="{E61CB77D-5B88-45D8-8CD8-96023D1FE401}" dt="2023-09-05T04:47:05.180" v="52" actId="47"/>
        <pc:sldMkLst>
          <pc:docMk/>
          <pc:sldMk cId="3840860806" sldId="784"/>
        </pc:sldMkLst>
      </pc:sldChg>
      <pc:sldChg chg="del">
        <pc:chgData name="Nguyễn Minh Tân - Khoa Công nghệ Thông tin - VLTECH" userId="101068a6-915f-4420-8228-af2e167f3950" providerId="ADAL" clId="{E61CB77D-5B88-45D8-8CD8-96023D1FE401}" dt="2023-09-05T04:47:05.180" v="52" actId="47"/>
        <pc:sldMkLst>
          <pc:docMk/>
          <pc:sldMk cId="1560943646" sldId="785"/>
        </pc:sldMkLst>
      </pc:sldChg>
      <pc:sldChg chg="del">
        <pc:chgData name="Nguyễn Minh Tân - Khoa Công nghệ Thông tin - VLTECH" userId="101068a6-915f-4420-8228-af2e167f3950" providerId="ADAL" clId="{E61CB77D-5B88-45D8-8CD8-96023D1FE401}" dt="2023-09-05T04:47:05.180" v="52" actId="47"/>
        <pc:sldMkLst>
          <pc:docMk/>
          <pc:sldMk cId="2079105352" sldId="787"/>
        </pc:sldMkLst>
      </pc:sldChg>
      <pc:sldChg chg="del">
        <pc:chgData name="Nguyễn Minh Tân - Khoa Công nghệ Thông tin - VLTECH" userId="101068a6-915f-4420-8228-af2e167f3950" providerId="ADAL" clId="{E61CB77D-5B88-45D8-8CD8-96023D1FE401}" dt="2023-09-05T04:47:05.180" v="52" actId="47"/>
        <pc:sldMkLst>
          <pc:docMk/>
          <pc:sldMk cId="4191052142" sldId="788"/>
        </pc:sldMkLst>
      </pc:sldChg>
      <pc:sldChg chg="del">
        <pc:chgData name="Nguyễn Minh Tân - Khoa Công nghệ Thông tin - VLTECH" userId="101068a6-915f-4420-8228-af2e167f3950" providerId="ADAL" clId="{E61CB77D-5B88-45D8-8CD8-96023D1FE401}" dt="2023-09-05T04:47:05.180" v="52" actId="47"/>
        <pc:sldMkLst>
          <pc:docMk/>
          <pc:sldMk cId="3924034597" sldId="789"/>
        </pc:sldMkLst>
      </pc:sldChg>
      <pc:sldChg chg="del">
        <pc:chgData name="Nguyễn Minh Tân - Khoa Công nghệ Thông tin - VLTECH" userId="101068a6-915f-4420-8228-af2e167f3950" providerId="ADAL" clId="{E61CB77D-5B88-45D8-8CD8-96023D1FE401}" dt="2023-09-05T04:47:05.180" v="52" actId="47"/>
        <pc:sldMkLst>
          <pc:docMk/>
          <pc:sldMk cId="1356064641" sldId="790"/>
        </pc:sldMkLst>
      </pc:sldChg>
      <pc:sldChg chg="del">
        <pc:chgData name="Nguyễn Minh Tân - Khoa Công nghệ Thông tin - VLTECH" userId="101068a6-915f-4420-8228-af2e167f3950" providerId="ADAL" clId="{E61CB77D-5B88-45D8-8CD8-96023D1FE401}" dt="2023-09-05T04:47:05.180" v="52" actId="47"/>
        <pc:sldMkLst>
          <pc:docMk/>
          <pc:sldMk cId="2731636209" sldId="791"/>
        </pc:sldMkLst>
      </pc:sldChg>
      <pc:sldChg chg="del">
        <pc:chgData name="Nguyễn Minh Tân - Khoa Công nghệ Thông tin - VLTECH" userId="101068a6-915f-4420-8228-af2e167f3950" providerId="ADAL" clId="{E61CB77D-5B88-45D8-8CD8-96023D1FE401}" dt="2023-09-05T04:47:05.180" v="52" actId="47"/>
        <pc:sldMkLst>
          <pc:docMk/>
          <pc:sldMk cId="3708307497" sldId="792"/>
        </pc:sldMkLst>
      </pc:sldChg>
      <pc:sldChg chg="del">
        <pc:chgData name="Nguyễn Minh Tân - Khoa Công nghệ Thông tin - VLTECH" userId="101068a6-915f-4420-8228-af2e167f3950" providerId="ADAL" clId="{E61CB77D-5B88-45D8-8CD8-96023D1FE401}" dt="2023-09-05T04:47:05.180" v="52" actId="47"/>
        <pc:sldMkLst>
          <pc:docMk/>
          <pc:sldMk cId="655858942" sldId="793"/>
        </pc:sldMkLst>
      </pc:sldChg>
      <pc:sldChg chg="del">
        <pc:chgData name="Nguyễn Minh Tân - Khoa Công nghệ Thông tin - VLTECH" userId="101068a6-915f-4420-8228-af2e167f3950" providerId="ADAL" clId="{E61CB77D-5B88-45D8-8CD8-96023D1FE401}" dt="2023-09-05T04:47:05.180" v="52" actId="47"/>
        <pc:sldMkLst>
          <pc:docMk/>
          <pc:sldMk cId="3677316633" sldId="794"/>
        </pc:sldMkLst>
      </pc:sldChg>
      <pc:sldChg chg="del">
        <pc:chgData name="Nguyễn Minh Tân - Khoa Công nghệ Thông tin - VLTECH" userId="101068a6-915f-4420-8228-af2e167f3950" providerId="ADAL" clId="{E61CB77D-5B88-45D8-8CD8-96023D1FE401}" dt="2023-09-05T04:47:05.180" v="52" actId="47"/>
        <pc:sldMkLst>
          <pc:docMk/>
          <pc:sldMk cId="3573021066" sldId="795"/>
        </pc:sldMkLst>
      </pc:sldChg>
      <pc:sldChg chg="del">
        <pc:chgData name="Nguyễn Minh Tân - Khoa Công nghệ Thông tin - VLTECH" userId="101068a6-915f-4420-8228-af2e167f3950" providerId="ADAL" clId="{E61CB77D-5B88-45D8-8CD8-96023D1FE401}" dt="2023-09-05T04:47:05.180" v="52" actId="47"/>
        <pc:sldMkLst>
          <pc:docMk/>
          <pc:sldMk cId="17340465" sldId="796"/>
        </pc:sldMkLst>
      </pc:sldChg>
      <pc:sldChg chg="del">
        <pc:chgData name="Nguyễn Minh Tân - Khoa Công nghệ Thông tin - VLTECH" userId="101068a6-915f-4420-8228-af2e167f3950" providerId="ADAL" clId="{E61CB77D-5B88-45D8-8CD8-96023D1FE401}" dt="2023-09-05T04:47:05.180" v="52" actId="47"/>
        <pc:sldMkLst>
          <pc:docMk/>
          <pc:sldMk cId="2085412860" sldId="797"/>
        </pc:sldMkLst>
      </pc:sldChg>
      <pc:sldChg chg="del">
        <pc:chgData name="Nguyễn Minh Tân - Khoa Công nghệ Thông tin - VLTECH" userId="101068a6-915f-4420-8228-af2e167f3950" providerId="ADAL" clId="{E61CB77D-5B88-45D8-8CD8-96023D1FE401}" dt="2023-09-05T04:47:05.180" v="52" actId="47"/>
        <pc:sldMkLst>
          <pc:docMk/>
          <pc:sldMk cId="55086953" sldId="798"/>
        </pc:sldMkLst>
      </pc:sldChg>
      <pc:sldChg chg="del">
        <pc:chgData name="Nguyễn Minh Tân - Khoa Công nghệ Thông tin - VLTECH" userId="101068a6-915f-4420-8228-af2e167f3950" providerId="ADAL" clId="{E61CB77D-5B88-45D8-8CD8-96023D1FE401}" dt="2023-09-05T04:47:05.180" v="52" actId="47"/>
        <pc:sldMkLst>
          <pc:docMk/>
          <pc:sldMk cId="3120680629" sldId="799"/>
        </pc:sldMkLst>
      </pc:sldChg>
      <pc:sldChg chg="del">
        <pc:chgData name="Nguyễn Minh Tân - Khoa Công nghệ Thông tin - VLTECH" userId="101068a6-915f-4420-8228-af2e167f3950" providerId="ADAL" clId="{E61CB77D-5B88-45D8-8CD8-96023D1FE401}" dt="2023-09-05T04:47:05.180" v="52" actId="47"/>
        <pc:sldMkLst>
          <pc:docMk/>
          <pc:sldMk cId="2247621496" sldId="800"/>
        </pc:sldMkLst>
      </pc:sldChg>
      <pc:sldChg chg="del">
        <pc:chgData name="Nguyễn Minh Tân - Khoa Công nghệ Thông tin - VLTECH" userId="101068a6-915f-4420-8228-af2e167f3950" providerId="ADAL" clId="{E61CB77D-5B88-45D8-8CD8-96023D1FE401}" dt="2023-09-05T04:47:05.180" v="52" actId="47"/>
        <pc:sldMkLst>
          <pc:docMk/>
          <pc:sldMk cId="2713321449" sldId="801"/>
        </pc:sldMkLst>
      </pc:sldChg>
      <pc:sldChg chg="add">
        <pc:chgData name="Nguyễn Minh Tân - Khoa Công nghệ Thông tin - VLTECH" userId="101068a6-915f-4420-8228-af2e167f3950" providerId="ADAL" clId="{E61CB77D-5B88-45D8-8CD8-96023D1FE401}" dt="2023-09-05T04:47:14.543" v="53"/>
        <pc:sldMkLst>
          <pc:docMk/>
          <pc:sldMk cId="1119798126" sldId="803"/>
        </pc:sldMkLst>
      </pc:sldChg>
      <pc:sldChg chg="add">
        <pc:chgData name="Nguyễn Minh Tân - Khoa Công nghệ Thông tin - VLTECH" userId="101068a6-915f-4420-8228-af2e167f3950" providerId="ADAL" clId="{E61CB77D-5B88-45D8-8CD8-96023D1FE401}" dt="2023-09-05T04:47:14.543" v="53"/>
        <pc:sldMkLst>
          <pc:docMk/>
          <pc:sldMk cId="2740936465" sldId="804"/>
        </pc:sldMkLst>
      </pc:sldChg>
      <pc:sldChg chg="add">
        <pc:chgData name="Nguyễn Minh Tân - Khoa Công nghệ Thông tin - VLTECH" userId="101068a6-915f-4420-8228-af2e167f3950" providerId="ADAL" clId="{E61CB77D-5B88-45D8-8CD8-96023D1FE401}" dt="2023-09-05T04:47:14.543" v="53"/>
        <pc:sldMkLst>
          <pc:docMk/>
          <pc:sldMk cId="3080277244" sldId="805"/>
        </pc:sldMkLst>
      </pc:sldChg>
      <pc:sldChg chg="add">
        <pc:chgData name="Nguyễn Minh Tân - Khoa Công nghệ Thông tin - VLTECH" userId="101068a6-915f-4420-8228-af2e167f3950" providerId="ADAL" clId="{E61CB77D-5B88-45D8-8CD8-96023D1FE401}" dt="2023-09-05T04:47:14.543" v="53"/>
        <pc:sldMkLst>
          <pc:docMk/>
          <pc:sldMk cId="676599392" sldId="807"/>
        </pc:sldMkLst>
      </pc:sldChg>
      <pc:sldChg chg="modSp add modNotes">
        <pc:chgData name="Nguyễn Minh Tân - Khoa Công nghệ Thông tin - VLTECH" userId="101068a6-915f-4420-8228-af2e167f3950" providerId="ADAL" clId="{E61CB77D-5B88-45D8-8CD8-96023D1FE401}" dt="2023-09-05T04:48:41.032" v="67" actId="1076"/>
        <pc:sldMkLst>
          <pc:docMk/>
          <pc:sldMk cId="3081742296" sldId="808"/>
        </pc:sldMkLst>
        <pc:picChg chg="mod">
          <ac:chgData name="Nguyễn Minh Tân - Khoa Công nghệ Thông tin - VLTECH" userId="101068a6-915f-4420-8228-af2e167f3950" providerId="ADAL" clId="{E61CB77D-5B88-45D8-8CD8-96023D1FE401}" dt="2023-09-05T04:48:41.032" v="67" actId="1076"/>
          <ac:picMkLst>
            <pc:docMk/>
            <pc:sldMk cId="3081742296" sldId="808"/>
            <ac:picMk id="4" creationId="{00000000-0000-0000-0000-000000000000}"/>
          </ac:picMkLst>
        </pc:picChg>
        <pc:picChg chg="mod">
          <ac:chgData name="Nguyễn Minh Tân - Khoa Công nghệ Thông tin - VLTECH" userId="101068a6-915f-4420-8228-af2e167f3950" providerId="ADAL" clId="{E61CB77D-5B88-45D8-8CD8-96023D1FE401}" dt="2023-09-05T04:48:41.032" v="67" actId="1076"/>
          <ac:picMkLst>
            <pc:docMk/>
            <pc:sldMk cId="3081742296" sldId="808"/>
            <ac:picMk id="5" creationId="{00000000-0000-0000-0000-000000000000}"/>
          </ac:picMkLst>
        </pc:picChg>
      </pc:sldChg>
      <pc:sldChg chg="add">
        <pc:chgData name="Nguyễn Minh Tân - Khoa Công nghệ Thông tin - VLTECH" userId="101068a6-915f-4420-8228-af2e167f3950" providerId="ADAL" clId="{E61CB77D-5B88-45D8-8CD8-96023D1FE401}" dt="2023-09-05T04:47:14.543" v="53"/>
        <pc:sldMkLst>
          <pc:docMk/>
          <pc:sldMk cId="2293950840" sldId="809"/>
        </pc:sldMkLst>
      </pc:sldChg>
      <pc:sldChg chg="add">
        <pc:chgData name="Nguyễn Minh Tân - Khoa Công nghệ Thông tin - VLTECH" userId="101068a6-915f-4420-8228-af2e167f3950" providerId="ADAL" clId="{E61CB77D-5B88-45D8-8CD8-96023D1FE401}" dt="2023-09-05T04:47:14.543" v="53"/>
        <pc:sldMkLst>
          <pc:docMk/>
          <pc:sldMk cId="3912085571" sldId="812"/>
        </pc:sldMkLst>
      </pc:sldChg>
      <pc:sldChg chg="add del">
        <pc:chgData name="Nguyễn Minh Tân - Khoa Công nghệ Thông tin - VLTECH" userId="101068a6-915f-4420-8228-af2e167f3950" providerId="ADAL" clId="{E61CB77D-5B88-45D8-8CD8-96023D1FE401}" dt="2023-09-05T04:47:14.543" v="53"/>
        <pc:sldMkLst>
          <pc:docMk/>
          <pc:sldMk cId="1984052212" sldId="854"/>
        </pc:sldMkLst>
      </pc:sldChg>
      <pc:sldChg chg="del">
        <pc:chgData name="Nguyễn Minh Tân - Khoa Công nghệ Thông tin - VLTECH" userId="101068a6-915f-4420-8228-af2e167f3950" providerId="ADAL" clId="{E61CB77D-5B88-45D8-8CD8-96023D1FE401}" dt="2023-09-05T04:47:05.180" v="52" actId="47"/>
        <pc:sldMkLst>
          <pc:docMk/>
          <pc:sldMk cId="838155813" sldId="860"/>
        </pc:sldMkLst>
      </pc:sldChg>
      <pc:sldChg chg="del">
        <pc:chgData name="Nguyễn Minh Tân - Khoa Công nghệ Thông tin - VLTECH" userId="101068a6-915f-4420-8228-af2e167f3950" providerId="ADAL" clId="{E61CB77D-5B88-45D8-8CD8-96023D1FE401}" dt="2023-09-05T04:47:05.180" v="52" actId="47"/>
        <pc:sldMkLst>
          <pc:docMk/>
          <pc:sldMk cId="1745304087" sldId="871"/>
        </pc:sldMkLst>
      </pc:sldChg>
      <pc:sldChg chg="del">
        <pc:chgData name="Nguyễn Minh Tân - Khoa Công nghệ Thông tin - VLTECH" userId="101068a6-915f-4420-8228-af2e167f3950" providerId="ADAL" clId="{E61CB77D-5B88-45D8-8CD8-96023D1FE401}" dt="2023-09-05T04:47:05.180" v="52" actId="47"/>
        <pc:sldMkLst>
          <pc:docMk/>
          <pc:sldMk cId="1858236038" sldId="872"/>
        </pc:sldMkLst>
      </pc:sldChg>
      <pc:sldChg chg="del">
        <pc:chgData name="Nguyễn Minh Tân - Khoa Công nghệ Thông tin - VLTECH" userId="101068a6-915f-4420-8228-af2e167f3950" providerId="ADAL" clId="{E61CB77D-5B88-45D8-8CD8-96023D1FE401}" dt="2023-09-05T04:47:05.180" v="52" actId="47"/>
        <pc:sldMkLst>
          <pc:docMk/>
          <pc:sldMk cId="2514899402" sldId="873"/>
        </pc:sldMkLst>
      </pc:sldChg>
      <pc:sldChg chg="del">
        <pc:chgData name="Nguyễn Minh Tân - Khoa Công nghệ Thông tin - VLTECH" userId="101068a6-915f-4420-8228-af2e167f3950" providerId="ADAL" clId="{E61CB77D-5B88-45D8-8CD8-96023D1FE401}" dt="2023-09-05T04:47:05.180" v="52" actId="47"/>
        <pc:sldMkLst>
          <pc:docMk/>
          <pc:sldMk cId="253875893" sldId="874"/>
        </pc:sldMkLst>
      </pc:sldChg>
      <pc:sldChg chg="add">
        <pc:chgData name="Nguyễn Minh Tân - Khoa Công nghệ Thông tin - VLTECH" userId="101068a6-915f-4420-8228-af2e167f3950" providerId="ADAL" clId="{E61CB77D-5B88-45D8-8CD8-96023D1FE401}" dt="2023-09-05T04:47:14.543" v="53"/>
        <pc:sldMkLst>
          <pc:docMk/>
          <pc:sldMk cId="2688184929" sldId="875"/>
        </pc:sldMkLst>
      </pc:sldChg>
      <pc:sldChg chg="del">
        <pc:chgData name="Nguyễn Minh Tân - Khoa Công nghệ Thông tin - VLTECH" userId="101068a6-915f-4420-8228-af2e167f3950" providerId="ADAL" clId="{E61CB77D-5B88-45D8-8CD8-96023D1FE401}" dt="2023-09-05T04:47:05.180" v="52" actId="47"/>
        <pc:sldMkLst>
          <pc:docMk/>
          <pc:sldMk cId="4105352207" sldId="875"/>
        </pc:sldMkLst>
      </pc:sldChg>
      <pc:sldChg chg="del">
        <pc:chgData name="Nguyễn Minh Tân - Khoa Công nghệ Thông tin - VLTECH" userId="101068a6-915f-4420-8228-af2e167f3950" providerId="ADAL" clId="{E61CB77D-5B88-45D8-8CD8-96023D1FE401}" dt="2023-09-05T04:47:05.180" v="52" actId="47"/>
        <pc:sldMkLst>
          <pc:docMk/>
          <pc:sldMk cId="66762303" sldId="876"/>
        </pc:sldMkLst>
      </pc:sldChg>
      <pc:sldChg chg="add">
        <pc:chgData name="Nguyễn Minh Tân - Khoa Công nghệ Thông tin - VLTECH" userId="101068a6-915f-4420-8228-af2e167f3950" providerId="ADAL" clId="{E61CB77D-5B88-45D8-8CD8-96023D1FE401}" dt="2023-09-05T04:47:14.543" v="53"/>
        <pc:sldMkLst>
          <pc:docMk/>
          <pc:sldMk cId="993783033" sldId="876"/>
        </pc:sldMkLst>
      </pc:sldChg>
      <pc:sldChg chg="modSp add modNotes">
        <pc:chgData name="Nguyễn Minh Tân - Khoa Công nghệ Thông tin - VLTECH" userId="101068a6-915f-4420-8228-af2e167f3950" providerId="ADAL" clId="{E61CB77D-5B88-45D8-8CD8-96023D1FE401}" dt="2023-09-05T04:47:27.764" v="55" actId="1076"/>
        <pc:sldMkLst>
          <pc:docMk/>
          <pc:sldMk cId="2449033434" sldId="877"/>
        </pc:sldMkLst>
        <pc:picChg chg="mod">
          <ac:chgData name="Nguyễn Minh Tân - Khoa Công nghệ Thông tin - VLTECH" userId="101068a6-915f-4420-8228-af2e167f3950" providerId="ADAL" clId="{E61CB77D-5B88-45D8-8CD8-96023D1FE401}" dt="2023-09-05T04:47:27.764" v="55" actId="1076"/>
          <ac:picMkLst>
            <pc:docMk/>
            <pc:sldMk cId="2449033434" sldId="877"/>
            <ac:picMk id="4" creationId="{00000000-0000-0000-0000-000000000000}"/>
          </ac:picMkLst>
        </pc:picChg>
        <pc:picChg chg="mod">
          <ac:chgData name="Nguyễn Minh Tân - Khoa Công nghệ Thông tin - VLTECH" userId="101068a6-915f-4420-8228-af2e167f3950" providerId="ADAL" clId="{E61CB77D-5B88-45D8-8CD8-96023D1FE401}" dt="2023-09-05T04:47:27.764" v="55" actId="1076"/>
          <ac:picMkLst>
            <pc:docMk/>
            <pc:sldMk cId="2449033434" sldId="877"/>
            <ac:picMk id="5" creationId="{00000000-0000-0000-0000-000000000000}"/>
          </ac:picMkLst>
        </pc:picChg>
      </pc:sldChg>
      <pc:sldChg chg="del">
        <pc:chgData name="Nguyễn Minh Tân - Khoa Công nghệ Thông tin - VLTECH" userId="101068a6-915f-4420-8228-af2e167f3950" providerId="ADAL" clId="{E61CB77D-5B88-45D8-8CD8-96023D1FE401}" dt="2023-09-05T04:47:05.180" v="52" actId="47"/>
        <pc:sldMkLst>
          <pc:docMk/>
          <pc:sldMk cId="3173303460" sldId="877"/>
        </pc:sldMkLst>
      </pc:sldChg>
      <pc:sldChg chg="del">
        <pc:chgData name="Nguyễn Minh Tân - Khoa Công nghệ Thông tin - VLTECH" userId="101068a6-915f-4420-8228-af2e167f3950" providerId="ADAL" clId="{E61CB77D-5B88-45D8-8CD8-96023D1FE401}" dt="2023-09-05T04:47:05.180" v="52" actId="47"/>
        <pc:sldMkLst>
          <pc:docMk/>
          <pc:sldMk cId="12330533" sldId="878"/>
        </pc:sldMkLst>
      </pc:sldChg>
      <pc:sldChg chg="add">
        <pc:chgData name="Nguyễn Minh Tân - Khoa Công nghệ Thông tin - VLTECH" userId="101068a6-915f-4420-8228-af2e167f3950" providerId="ADAL" clId="{E61CB77D-5B88-45D8-8CD8-96023D1FE401}" dt="2023-09-05T04:47:14.543" v="53"/>
        <pc:sldMkLst>
          <pc:docMk/>
          <pc:sldMk cId="816010210" sldId="878"/>
        </pc:sldMkLst>
      </pc:sldChg>
      <pc:sldChg chg="add">
        <pc:chgData name="Nguyễn Minh Tân - Khoa Công nghệ Thông tin - VLTECH" userId="101068a6-915f-4420-8228-af2e167f3950" providerId="ADAL" clId="{E61CB77D-5B88-45D8-8CD8-96023D1FE401}" dt="2023-09-05T04:47:14.543" v="53"/>
        <pc:sldMkLst>
          <pc:docMk/>
          <pc:sldMk cId="2270678276" sldId="879"/>
        </pc:sldMkLst>
      </pc:sldChg>
      <pc:sldChg chg="add">
        <pc:chgData name="Nguyễn Minh Tân - Khoa Công nghệ Thông tin - VLTECH" userId="101068a6-915f-4420-8228-af2e167f3950" providerId="ADAL" clId="{E61CB77D-5B88-45D8-8CD8-96023D1FE401}" dt="2023-09-05T04:47:14.543" v="53"/>
        <pc:sldMkLst>
          <pc:docMk/>
          <pc:sldMk cId="428448093" sldId="880"/>
        </pc:sldMkLst>
      </pc:sldChg>
      <pc:sldChg chg="add">
        <pc:chgData name="Nguyễn Minh Tân - Khoa Công nghệ Thông tin - VLTECH" userId="101068a6-915f-4420-8228-af2e167f3950" providerId="ADAL" clId="{E61CB77D-5B88-45D8-8CD8-96023D1FE401}" dt="2023-09-05T04:47:14.543" v="53"/>
        <pc:sldMkLst>
          <pc:docMk/>
          <pc:sldMk cId="2781065865" sldId="881"/>
        </pc:sldMkLst>
      </pc:sldChg>
      <pc:sldChg chg="del">
        <pc:chgData name="Nguyễn Minh Tân - Khoa Công nghệ Thông tin - VLTECH" userId="101068a6-915f-4420-8228-af2e167f3950" providerId="ADAL" clId="{E61CB77D-5B88-45D8-8CD8-96023D1FE401}" dt="2023-09-05T04:47:05.180" v="52" actId="47"/>
        <pc:sldMkLst>
          <pc:docMk/>
          <pc:sldMk cId="3672521464" sldId="881"/>
        </pc:sldMkLst>
      </pc:sldChg>
      <pc:sldChg chg="modSp add mod">
        <pc:chgData name="Nguyễn Minh Tân - Khoa Công nghệ Thông tin - VLTECH" userId="101068a6-915f-4420-8228-af2e167f3950" providerId="ADAL" clId="{E61CB77D-5B88-45D8-8CD8-96023D1FE401}" dt="2023-09-05T04:47:52.952" v="57" actId="1076"/>
        <pc:sldMkLst>
          <pc:docMk/>
          <pc:sldMk cId="3690635419" sldId="882"/>
        </pc:sldMkLst>
        <pc:spChg chg="mod">
          <ac:chgData name="Nguyễn Minh Tân - Khoa Công nghệ Thông tin - VLTECH" userId="101068a6-915f-4420-8228-af2e167f3950" providerId="ADAL" clId="{E61CB77D-5B88-45D8-8CD8-96023D1FE401}" dt="2023-09-05T04:47:50.990" v="56" actId="1076"/>
          <ac:spMkLst>
            <pc:docMk/>
            <pc:sldMk cId="3690635419" sldId="882"/>
            <ac:spMk id="9219" creationId="{00000000-0000-0000-0000-000000000000}"/>
          </ac:spMkLst>
        </pc:spChg>
        <pc:picChg chg="mod">
          <ac:chgData name="Nguyễn Minh Tân - Khoa Công nghệ Thông tin - VLTECH" userId="101068a6-915f-4420-8228-af2e167f3950" providerId="ADAL" clId="{E61CB77D-5B88-45D8-8CD8-96023D1FE401}" dt="2023-09-05T04:47:52.952" v="57" actId="1076"/>
          <ac:picMkLst>
            <pc:docMk/>
            <pc:sldMk cId="3690635419" sldId="882"/>
            <ac:picMk id="2" creationId="{00000000-0000-0000-0000-000000000000}"/>
          </ac:picMkLst>
        </pc:picChg>
      </pc:sldChg>
      <pc:sldChg chg="del">
        <pc:chgData name="Nguyễn Minh Tân - Khoa Công nghệ Thông tin - VLTECH" userId="101068a6-915f-4420-8228-af2e167f3950" providerId="ADAL" clId="{E61CB77D-5B88-45D8-8CD8-96023D1FE401}" dt="2023-09-05T04:47:05.180" v="52" actId="47"/>
        <pc:sldMkLst>
          <pc:docMk/>
          <pc:sldMk cId="4176095037" sldId="882"/>
        </pc:sldMkLst>
      </pc:sldChg>
      <pc:sldChg chg="modSp add mod">
        <pc:chgData name="Nguyễn Minh Tân - Khoa Công nghệ Thông tin - VLTECH" userId="101068a6-915f-4420-8228-af2e167f3950" providerId="ADAL" clId="{E61CB77D-5B88-45D8-8CD8-96023D1FE401}" dt="2023-09-05T04:47:57.622" v="58" actId="1076"/>
        <pc:sldMkLst>
          <pc:docMk/>
          <pc:sldMk cId="2623998199" sldId="883"/>
        </pc:sldMkLst>
        <pc:spChg chg="mod">
          <ac:chgData name="Nguyễn Minh Tân - Khoa Công nghệ Thông tin - VLTECH" userId="101068a6-915f-4420-8228-af2e167f3950" providerId="ADAL" clId="{E61CB77D-5B88-45D8-8CD8-96023D1FE401}" dt="2023-09-05T04:47:57.622" v="58" actId="1076"/>
          <ac:spMkLst>
            <pc:docMk/>
            <pc:sldMk cId="2623998199" sldId="883"/>
            <ac:spMk id="2" creationId="{00000000-0000-0000-0000-000000000000}"/>
          </ac:spMkLst>
        </pc:spChg>
      </pc:sldChg>
      <pc:sldChg chg="del">
        <pc:chgData name="Nguyễn Minh Tân - Khoa Công nghệ Thông tin - VLTECH" userId="101068a6-915f-4420-8228-af2e167f3950" providerId="ADAL" clId="{E61CB77D-5B88-45D8-8CD8-96023D1FE401}" dt="2023-09-05T04:47:05.180" v="52" actId="47"/>
        <pc:sldMkLst>
          <pc:docMk/>
          <pc:sldMk cId="3783546550" sldId="883"/>
        </pc:sldMkLst>
      </pc:sldChg>
      <pc:sldChg chg="del">
        <pc:chgData name="Nguyễn Minh Tân - Khoa Công nghệ Thông tin - VLTECH" userId="101068a6-915f-4420-8228-af2e167f3950" providerId="ADAL" clId="{E61CB77D-5B88-45D8-8CD8-96023D1FE401}" dt="2023-09-05T04:47:05.180" v="52" actId="47"/>
        <pc:sldMkLst>
          <pc:docMk/>
          <pc:sldMk cId="2325266051" sldId="884"/>
        </pc:sldMkLst>
      </pc:sldChg>
      <pc:sldChg chg="add">
        <pc:chgData name="Nguyễn Minh Tân - Khoa Công nghệ Thông tin - VLTECH" userId="101068a6-915f-4420-8228-af2e167f3950" providerId="ADAL" clId="{E61CB77D-5B88-45D8-8CD8-96023D1FE401}" dt="2023-09-05T04:47:14.543" v="53"/>
        <pc:sldMkLst>
          <pc:docMk/>
          <pc:sldMk cId="2785589199" sldId="884"/>
        </pc:sldMkLst>
      </pc:sldChg>
      <pc:sldChg chg="modSp add modNotes">
        <pc:chgData name="Nguyễn Minh Tân - Khoa Công nghệ Thông tin - VLTECH" userId="101068a6-915f-4420-8228-af2e167f3950" providerId="ADAL" clId="{E61CB77D-5B88-45D8-8CD8-96023D1FE401}" dt="2023-09-05T04:48:03.129" v="59" actId="1076"/>
        <pc:sldMkLst>
          <pc:docMk/>
          <pc:sldMk cId="3222560504" sldId="885"/>
        </pc:sldMkLst>
        <pc:picChg chg="mod">
          <ac:chgData name="Nguyễn Minh Tân - Khoa Công nghệ Thông tin - VLTECH" userId="101068a6-915f-4420-8228-af2e167f3950" providerId="ADAL" clId="{E61CB77D-5B88-45D8-8CD8-96023D1FE401}" dt="2023-09-05T04:48:03.129" v="59" actId="1076"/>
          <ac:picMkLst>
            <pc:docMk/>
            <pc:sldMk cId="3222560504" sldId="885"/>
            <ac:picMk id="4" creationId="{00000000-0000-0000-0000-000000000000}"/>
          </ac:picMkLst>
        </pc:picChg>
      </pc:sldChg>
      <pc:sldChg chg="add">
        <pc:chgData name="Nguyễn Minh Tân - Khoa Công nghệ Thông tin - VLTECH" userId="101068a6-915f-4420-8228-af2e167f3950" providerId="ADAL" clId="{E61CB77D-5B88-45D8-8CD8-96023D1FE401}" dt="2023-09-05T04:47:14.543" v="53"/>
        <pc:sldMkLst>
          <pc:docMk/>
          <pc:sldMk cId="361860631" sldId="886"/>
        </pc:sldMkLst>
      </pc:sldChg>
      <pc:sldChg chg="del">
        <pc:chgData name="Nguyễn Minh Tân - Khoa Công nghệ Thông tin - VLTECH" userId="101068a6-915f-4420-8228-af2e167f3950" providerId="ADAL" clId="{E61CB77D-5B88-45D8-8CD8-96023D1FE401}" dt="2023-09-05T04:47:05.180" v="52" actId="47"/>
        <pc:sldMkLst>
          <pc:docMk/>
          <pc:sldMk cId="644267538" sldId="886"/>
        </pc:sldMkLst>
      </pc:sldChg>
      <pc:sldChg chg="add">
        <pc:chgData name="Nguyễn Minh Tân - Khoa Công nghệ Thông tin - VLTECH" userId="101068a6-915f-4420-8228-af2e167f3950" providerId="ADAL" clId="{E61CB77D-5B88-45D8-8CD8-96023D1FE401}" dt="2023-09-05T04:47:14.543" v="53"/>
        <pc:sldMkLst>
          <pc:docMk/>
          <pc:sldMk cId="1033452322" sldId="887"/>
        </pc:sldMkLst>
      </pc:sldChg>
      <pc:sldChg chg="del">
        <pc:chgData name="Nguyễn Minh Tân - Khoa Công nghệ Thông tin - VLTECH" userId="101068a6-915f-4420-8228-af2e167f3950" providerId="ADAL" clId="{E61CB77D-5B88-45D8-8CD8-96023D1FE401}" dt="2023-09-05T04:47:05.180" v="52" actId="47"/>
        <pc:sldMkLst>
          <pc:docMk/>
          <pc:sldMk cId="3255655752" sldId="887"/>
        </pc:sldMkLst>
      </pc:sldChg>
      <pc:sldChg chg="add">
        <pc:chgData name="Nguyễn Minh Tân - Khoa Công nghệ Thông tin - VLTECH" userId="101068a6-915f-4420-8228-af2e167f3950" providerId="ADAL" clId="{E61CB77D-5B88-45D8-8CD8-96023D1FE401}" dt="2023-09-05T04:47:14.543" v="53"/>
        <pc:sldMkLst>
          <pc:docMk/>
          <pc:sldMk cId="498663548" sldId="888"/>
        </pc:sldMkLst>
      </pc:sldChg>
      <pc:sldChg chg="modSp add mod">
        <pc:chgData name="Nguyễn Minh Tân - Khoa Công nghệ Thông tin - VLTECH" userId="101068a6-915f-4420-8228-af2e167f3950" providerId="ADAL" clId="{E61CB77D-5B88-45D8-8CD8-96023D1FE401}" dt="2023-09-05T04:48:12.580" v="60" actId="1076"/>
        <pc:sldMkLst>
          <pc:docMk/>
          <pc:sldMk cId="4001835213" sldId="889"/>
        </pc:sldMkLst>
        <pc:picChg chg="mod">
          <ac:chgData name="Nguyễn Minh Tân - Khoa Công nghệ Thông tin - VLTECH" userId="101068a6-915f-4420-8228-af2e167f3950" providerId="ADAL" clId="{E61CB77D-5B88-45D8-8CD8-96023D1FE401}" dt="2023-09-05T04:48:12.580" v="60" actId="1076"/>
          <ac:picMkLst>
            <pc:docMk/>
            <pc:sldMk cId="4001835213" sldId="889"/>
            <ac:picMk id="3" creationId="{00000000-0000-0000-0000-000000000000}"/>
          </ac:picMkLst>
        </pc:picChg>
      </pc:sldChg>
      <pc:sldChg chg="modSp add mod">
        <pc:chgData name="Nguyễn Minh Tân - Khoa Công nghệ Thông tin - VLTECH" userId="101068a6-915f-4420-8228-af2e167f3950" providerId="ADAL" clId="{E61CB77D-5B88-45D8-8CD8-96023D1FE401}" dt="2023-09-05T04:48:18.640" v="62" actId="1076"/>
        <pc:sldMkLst>
          <pc:docMk/>
          <pc:sldMk cId="4078784891" sldId="890"/>
        </pc:sldMkLst>
        <pc:picChg chg="mod">
          <ac:chgData name="Nguyễn Minh Tân - Khoa Công nghệ Thông tin - VLTECH" userId="101068a6-915f-4420-8228-af2e167f3950" providerId="ADAL" clId="{E61CB77D-5B88-45D8-8CD8-96023D1FE401}" dt="2023-09-05T04:48:18.640" v="62" actId="1076"/>
          <ac:picMkLst>
            <pc:docMk/>
            <pc:sldMk cId="4078784891" sldId="890"/>
            <ac:picMk id="3" creationId="{00000000-0000-0000-0000-000000000000}"/>
          </ac:picMkLst>
        </pc:picChg>
        <pc:picChg chg="mod">
          <ac:chgData name="Nguyễn Minh Tân - Khoa Công nghệ Thông tin - VLTECH" userId="101068a6-915f-4420-8228-af2e167f3950" providerId="ADAL" clId="{E61CB77D-5B88-45D8-8CD8-96023D1FE401}" dt="2023-09-05T04:48:16.829" v="61" actId="1076"/>
          <ac:picMkLst>
            <pc:docMk/>
            <pc:sldMk cId="4078784891" sldId="890"/>
            <ac:picMk id="4" creationId="{00000000-0000-0000-0000-000000000000}"/>
          </ac:picMkLst>
        </pc:picChg>
      </pc:sldChg>
      <pc:sldChg chg="modSp add mod">
        <pc:chgData name="Nguyễn Minh Tân - Khoa Công nghệ Thông tin - VLTECH" userId="101068a6-915f-4420-8228-af2e167f3950" providerId="ADAL" clId="{E61CB77D-5B88-45D8-8CD8-96023D1FE401}" dt="2023-09-05T04:48:26.666" v="64" actId="1076"/>
        <pc:sldMkLst>
          <pc:docMk/>
          <pc:sldMk cId="754553003" sldId="891"/>
        </pc:sldMkLst>
        <pc:spChg chg="mod">
          <ac:chgData name="Nguyễn Minh Tân - Khoa Công nghệ Thông tin - VLTECH" userId="101068a6-915f-4420-8228-af2e167f3950" providerId="ADAL" clId="{E61CB77D-5B88-45D8-8CD8-96023D1FE401}" dt="2023-09-05T04:48:24.747" v="63" actId="1076"/>
          <ac:spMkLst>
            <pc:docMk/>
            <pc:sldMk cId="754553003" sldId="891"/>
            <ac:spMk id="9219" creationId="{00000000-0000-0000-0000-000000000000}"/>
          </ac:spMkLst>
        </pc:spChg>
        <pc:picChg chg="mod">
          <ac:chgData name="Nguyễn Minh Tân - Khoa Công nghệ Thông tin - VLTECH" userId="101068a6-915f-4420-8228-af2e167f3950" providerId="ADAL" clId="{E61CB77D-5B88-45D8-8CD8-96023D1FE401}" dt="2023-09-05T04:48:26.666" v="64" actId="1076"/>
          <ac:picMkLst>
            <pc:docMk/>
            <pc:sldMk cId="754553003" sldId="891"/>
            <ac:picMk id="2" creationId="{00000000-0000-0000-0000-000000000000}"/>
          </ac:picMkLst>
        </pc:picChg>
      </pc:sldChg>
      <pc:sldChg chg="add">
        <pc:chgData name="Nguyễn Minh Tân - Khoa Công nghệ Thông tin - VLTECH" userId="101068a6-915f-4420-8228-af2e167f3950" providerId="ADAL" clId="{E61CB77D-5B88-45D8-8CD8-96023D1FE401}" dt="2023-09-05T04:47:14.543" v="53"/>
        <pc:sldMkLst>
          <pc:docMk/>
          <pc:sldMk cId="3681503980" sldId="892"/>
        </pc:sldMkLst>
      </pc:sldChg>
      <pc:sldChg chg="modSp add mod">
        <pc:chgData name="Nguyễn Minh Tân - Khoa Công nghệ Thông tin - VLTECH" userId="101068a6-915f-4420-8228-af2e167f3950" providerId="ADAL" clId="{E61CB77D-5B88-45D8-8CD8-96023D1FE401}" dt="2023-09-05T04:48:34.714" v="66" actId="1076"/>
        <pc:sldMkLst>
          <pc:docMk/>
          <pc:sldMk cId="3111620248" sldId="893"/>
        </pc:sldMkLst>
        <pc:spChg chg="mod">
          <ac:chgData name="Nguyễn Minh Tân - Khoa Công nghệ Thông tin - VLTECH" userId="101068a6-915f-4420-8228-af2e167f3950" providerId="ADAL" clId="{E61CB77D-5B88-45D8-8CD8-96023D1FE401}" dt="2023-09-05T04:48:33.131" v="65" actId="1076"/>
          <ac:spMkLst>
            <pc:docMk/>
            <pc:sldMk cId="3111620248" sldId="893"/>
            <ac:spMk id="9219" creationId="{00000000-0000-0000-0000-000000000000}"/>
          </ac:spMkLst>
        </pc:spChg>
        <pc:picChg chg="mod">
          <ac:chgData name="Nguyễn Minh Tân - Khoa Công nghệ Thông tin - VLTECH" userId="101068a6-915f-4420-8228-af2e167f3950" providerId="ADAL" clId="{E61CB77D-5B88-45D8-8CD8-96023D1FE401}" dt="2023-09-05T04:48:34.714" v="66" actId="1076"/>
          <ac:picMkLst>
            <pc:docMk/>
            <pc:sldMk cId="3111620248" sldId="893"/>
            <ac:picMk id="3" creationId="{00000000-0000-0000-0000-000000000000}"/>
          </ac:picMkLst>
        </pc:picChg>
      </pc:sldChg>
      <pc:sldChg chg="add">
        <pc:chgData name="Nguyễn Minh Tân - Khoa Công nghệ Thông tin - VLTECH" userId="101068a6-915f-4420-8228-af2e167f3950" providerId="ADAL" clId="{E61CB77D-5B88-45D8-8CD8-96023D1FE401}" dt="2023-09-05T04:47:14.543" v="53"/>
        <pc:sldMkLst>
          <pc:docMk/>
          <pc:sldMk cId="3985175147" sldId="894"/>
        </pc:sldMkLst>
      </pc:sldChg>
      <pc:sldChg chg="add">
        <pc:chgData name="Nguyễn Minh Tân - Khoa Công nghệ Thông tin - VLTECH" userId="101068a6-915f-4420-8228-af2e167f3950" providerId="ADAL" clId="{E61CB77D-5B88-45D8-8CD8-96023D1FE401}" dt="2023-09-05T04:47:14.543" v="53"/>
        <pc:sldMkLst>
          <pc:docMk/>
          <pc:sldMk cId="3387433667" sldId="895"/>
        </pc:sldMkLst>
      </pc:sldChg>
      <pc:sldChg chg="modSp add mod">
        <pc:chgData name="Nguyễn Minh Tân - Khoa Công nghệ Thông tin - VLTECH" userId="101068a6-915f-4420-8228-af2e167f3950" providerId="ADAL" clId="{E61CB77D-5B88-45D8-8CD8-96023D1FE401}" dt="2023-09-05T04:48:47.655" v="68" actId="1076"/>
        <pc:sldMkLst>
          <pc:docMk/>
          <pc:sldMk cId="1648921141" sldId="896"/>
        </pc:sldMkLst>
        <pc:picChg chg="mod">
          <ac:chgData name="Nguyễn Minh Tân - Khoa Công nghệ Thông tin - VLTECH" userId="101068a6-915f-4420-8228-af2e167f3950" providerId="ADAL" clId="{E61CB77D-5B88-45D8-8CD8-96023D1FE401}" dt="2023-09-05T04:48:47.655" v="68" actId="1076"/>
          <ac:picMkLst>
            <pc:docMk/>
            <pc:sldMk cId="1648921141" sldId="896"/>
            <ac:picMk id="3" creationId="{00000000-0000-0000-0000-000000000000}"/>
          </ac:picMkLst>
        </pc:picChg>
      </pc:sldChg>
      <pc:sldChg chg="modSp add modNotes">
        <pc:chgData name="Nguyễn Minh Tân - Khoa Công nghệ Thông tin - VLTECH" userId="101068a6-915f-4420-8228-af2e167f3950" providerId="ADAL" clId="{E61CB77D-5B88-45D8-8CD8-96023D1FE401}" dt="2023-09-05T04:49:03.066" v="72" actId="1076"/>
        <pc:sldMkLst>
          <pc:docMk/>
          <pc:sldMk cId="1338472788" sldId="897"/>
        </pc:sldMkLst>
        <pc:picChg chg="mod">
          <ac:chgData name="Nguyễn Minh Tân - Khoa Công nghệ Thông tin - VLTECH" userId="101068a6-915f-4420-8228-af2e167f3950" providerId="ADAL" clId="{E61CB77D-5B88-45D8-8CD8-96023D1FE401}" dt="2023-09-05T04:49:03.066" v="72" actId="1076"/>
          <ac:picMkLst>
            <pc:docMk/>
            <pc:sldMk cId="1338472788" sldId="897"/>
            <ac:picMk id="4" creationId="{00000000-0000-0000-0000-000000000000}"/>
          </ac:picMkLst>
        </pc:picChg>
      </pc:sldChg>
      <pc:sldChg chg="add">
        <pc:chgData name="Nguyễn Minh Tân - Khoa Công nghệ Thông tin - VLTECH" userId="101068a6-915f-4420-8228-af2e167f3950" providerId="ADAL" clId="{E61CB77D-5B88-45D8-8CD8-96023D1FE401}" dt="2023-09-05T04:47:14.543" v="53"/>
        <pc:sldMkLst>
          <pc:docMk/>
          <pc:sldMk cId="3421809776" sldId="898"/>
        </pc:sldMkLst>
      </pc:sldChg>
      <pc:sldChg chg="modSp add mod">
        <pc:chgData name="Nguyễn Minh Tân - Khoa Công nghệ Thông tin - VLTECH" userId="101068a6-915f-4420-8228-af2e167f3950" providerId="ADAL" clId="{E61CB77D-5B88-45D8-8CD8-96023D1FE401}" dt="2023-09-05T04:49:09.703" v="73" actId="1076"/>
        <pc:sldMkLst>
          <pc:docMk/>
          <pc:sldMk cId="1469073785" sldId="899"/>
        </pc:sldMkLst>
        <pc:spChg chg="mod">
          <ac:chgData name="Nguyễn Minh Tân - Khoa Công nghệ Thông tin - VLTECH" userId="101068a6-915f-4420-8228-af2e167f3950" providerId="ADAL" clId="{E61CB77D-5B88-45D8-8CD8-96023D1FE401}" dt="2023-09-05T04:49:09.703" v="73" actId="1076"/>
          <ac:spMkLst>
            <pc:docMk/>
            <pc:sldMk cId="1469073785" sldId="899"/>
            <ac:spMk id="9219" creationId="{00000000-0000-0000-0000-000000000000}"/>
          </ac:spMkLst>
        </pc:spChg>
        <pc:picChg chg="mod">
          <ac:chgData name="Nguyễn Minh Tân - Khoa Công nghệ Thông tin - VLTECH" userId="101068a6-915f-4420-8228-af2e167f3950" providerId="ADAL" clId="{E61CB77D-5B88-45D8-8CD8-96023D1FE401}" dt="2023-09-05T04:49:09.703" v="73" actId="1076"/>
          <ac:picMkLst>
            <pc:docMk/>
            <pc:sldMk cId="1469073785" sldId="899"/>
            <ac:picMk id="2" creationId="{00000000-0000-0000-0000-000000000000}"/>
          </ac:picMkLst>
        </pc:picChg>
      </pc:sldChg>
      <pc:sldChg chg="modSp add mod">
        <pc:chgData name="Nguyễn Minh Tân - Khoa Công nghệ Thông tin - VLTECH" userId="101068a6-915f-4420-8228-af2e167f3950" providerId="ADAL" clId="{E61CB77D-5B88-45D8-8CD8-96023D1FE401}" dt="2023-09-05T04:49:19.326" v="75" actId="1076"/>
        <pc:sldMkLst>
          <pc:docMk/>
          <pc:sldMk cId="2057337024" sldId="900"/>
        </pc:sldMkLst>
        <pc:spChg chg="mod">
          <ac:chgData name="Nguyễn Minh Tân - Khoa Công nghệ Thông tin - VLTECH" userId="101068a6-915f-4420-8228-af2e167f3950" providerId="ADAL" clId="{E61CB77D-5B88-45D8-8CD8-96023D1FE401}" dt="2023-09-05T04:49:19.326" v="75" actId="1076"/>
          <ac:spMkLst>
            <pc:docMk/>
            <pc:sldMk cId="2057337024" sldId="900"/>
            <ac:spMk id="9219" creationId="{00000000-0000-0000-0000-000000000000}"/>
          </ac:spMkLst>
        </pc:spChg>
        <pc:picChg chg="mod">
          <ac:chgData name="Nguyễn Minh Tân - Khoa Công nghệ Thông tin - VLTECH" userId="101068a6-915f-4420-8228-af2e167f3950" providerId="ADAL" clId="{E61CB77D-5B88-45D8-8CD8-96023D1FE401}" dt="2023-09-05T04:49:16.893" v="74" actId="1076"/>
          <ac:picMkLst>
            <pc:docMk/>
            <pc:sldMk cId="2057337024" sldId="900"/>
            <ac:picMk id="2" creationId="{00000000-0000-0000-0000-000000000000}"/>
          </ac:picMkLst>
        </pc:picChg>
      </pc:sldChg>
      <pc:sldChg chg="add">
        <pc:chgData name="Nguyễn Minh Tân - Khoa Công nghệ Thông tin - VLTECH" userId="101068a6-915f-4420-8228-af2e167f3950" providerId="ADAL" clId="{E61CB77D-5B88-45D8-8CD8-96023D1FE401}" dt="2023-09-05T04:47:14.543" v="53"/>
        <pc:sldMkLst>
          <pc:docMk/>
          <pc:sldMk cId="3669473762" sldId="901"/>
        </pc:sldMkLst>
      </pc:sldChg>
      <pc:sldChg chg="modSp add">
        <pc:chgData name="Nguyễn Minh Tân - Khoa Công nghệ Thông tin - VLTECH" userId="101068a6-915f-4420-8228-af2e167f3950" providerId="ADAL" clId="{E61CB77D-5B88-45D8-8CD8-96023D1FE401}" dt="2023-09-05T04:49:23.450" v="76" actId="1076"/>
        <pc:sldMkLst>
          <pc:docMk/>
          <pc:sldMk cId="771410936" sldId="902"/>
        </pc:sldMkLst>
        <pc:picChg chg="mod">
          <ac:chgData name="Nguyễn Minh Tân - Khoa Công nghệ Thông tin - VLTECH" userId="101068a6-915f-4420-8228-af2e167f3950" providerId="ADAL" clId="{E61CB77D-5B88-45D8-8CD8-96023D1FE401}" dt="2023-09-05T04:49:23.450" v="76" actId="1076"/>
          <ac:picMkLst>
            <pc:docMk/>
            <pc:sldMk cId="771410936" sldId="902"/>
            <ac:picMk id="5" creationId="{00000000-0000-0000-0000-000000000000}"/>
          </ac:picMkLst>
        </pc:picChg>
      </pc:sldChg>
      <pc:sldChg chg="modSp add mod modNotes">
        <pc:chgData name="Nguyễn Minh Tân - Khoa Công nghệ Thông tin - VLTECH" userId="101068a6-915f-4420-8228-af2e167f3950" providerId="ADAL" clId="{E61CB77D-5B88-45D8-8CD8-96023D1FE401}" dt="2023-09-05T04:49:31.168" v="78" actId="1076"/>
        <pc:sldMkLst>
          <pc:docMk/>
          <pc:sldMk cId="2951317862" sldId="903"/>
        </pc:sldMkLst>
        <pc:spChg chg="mod">
          <ac:chgData name="Nguyễn Minh Tân - Khoa Công nghệ Thông tin - VLTECH" userId="101068a6-915f-4420-8228-af2e167f3950" providerId="ADAL" clId="{E61CB77D-5B88-45D8-8CD8-96023D1FE401}" dt="2023-09-05T04:49:28.526" v="77" actId="1076"/>
          <ac:spMkLst>
            <pc:docMk/>
            <pc:sldMk cId="2951317862" sldId="903"/>
            <ac:spMk id="9219" creationId="{00000000-0000-0000-0000-000000000000}"/>
          </ac:spMkLst>
        </pc:spChg>
        <pc:picChg chg="mod">
          <ac:chgData name="Nguyễn Minh Tân - Khoa Công nghệ Thông tin - VLTECH" userId="101068a6-915f-4420-8228-af2e167f3950" providerId="ADAL" clId="{E61CB77D-5B88-45D8-8CD8-96023D1FE401}" dt="2023-09-05T04:49:31.168" v="78" actId="1076"/>
          <ac:picMkLst>
            <pc:docMk/>
            <pc:sldMk cId="2951317862" sldId="903"/>
            <ac:picMk id="5" creationId="{00000000-0000-0000-0000-000000000000}"/>
          </ac:picMkLst>
        </pc:picChg>
      </pc:sldChg>
      <pc:sldChg chg="add">
        <pc:chgData name="Nguyễn Minh Tân - Khoa Công nghệ Thông tin - VLTECH" userId="101068a6-915f-4420-8228-af2e167f3950" providerId="ADAL" clId="{E61CB77D-5B88-45D8-8CD8-96023D1FE401}" dt="2023-09-05T04:47:14.543" v="53"/>
        <pc:sldMkLst>
          <pc:docMk/>
          <pc:sldMk cId="2417319324" sldId="904"/>
        </pc:sldMkLst>
      </pc:sldChg>
      <pc:sldChg chg="add">
        <pc:chgData name="Nguyễn Minh Tân - Khoa Công nghệ Thông tin - VLTECH" userId="101068a6-915f-4420-8228-af2e167f3950" providerId="ADAL" clId="{E61CB77D-5B88-45D8-8CD8-96023D1FE401}" dt="2023-09-05T04:47:14.543" v="53"/>
        <pc:sldMkLst>
          <pc:docMk/>
          <pc:sldMk cId="2038794988" sldId="907"/>
        </pc:sldMkLst>
      </pc:sldChg>
      <pc:sldChg chg="modSp add mod">
        <pc:chgData name="Nguyễn Minh Tân - Khoa Công nghệ Thông tin - VLTECH" userId="101068a6-915f-4420-8228-af2e167f3950" providerId="ADAL" clId="{E61CB77D-5B88-45D8-8CD8-96023D1FE401}" dt="2023-09-05T04:48:56.626" v="70" actId="1076"/>
        <pc:sldMkLst>
          <pc:docMk/>
          <pc:sldMk cId="1168743547" sldId="908"/>
        </pc:sldMkLst>
        <pc:spChg chg="mod">
          <ac:chgData name="Nguyễn Minh Tân - Khoa Công nghệ Thông tin - VLTECH" userId="101068a6-915f-4420-8228-af2e167f3950" providerId="ADAL" clId="{E61CB77D-5B88-45D8-8CD8-96023D1FE401}" dt="2023-09-05T04:48:54.692" v="69" actId="1076"/>
          <ac:spMkLst>
            <pc:docMk/>
            <pc:sldMk cId="1168743547" sldId="908"/>
            <ac:spMk id="9219" creationId="{00000000-0000-0000-0000-000000000000}"/>
          </ac:spMkLst>
        </pc:spChg>
        <pc:picChg chg="mod">
          <ac:chgData name="Nguyễn Minh Tân - Khoa Công nghệ Thông tin - VLTECH" userId="101068a6-915f-4420-8228-af2e167f3950" providerId="ADAL" clId="{E61CB77D-5B88-45D8-8CD8-96023D1FE401}" dt="2023-09-05T04:48:56.626" v="70" actId="1076"/>
          <ac:picMkLst>
            <pc:docMk/>
            <pc:sldMk cId="1168743547" sldId="908"/>
            <ac:picMk id="2" creationId="{00000000-0000-0000-0000-000000000000}"/>
          </ac:picMkLst>
        </pc:picChg>
      </pc:sldChg>
      <pc:sldMasterChg chg="delSldLayout">
        <pc:chgData name="Nguyễn Minh Tân - Khoa Công nghệ Thông tin - VLTECH" userId="101068a6-915f-4420-8228-af2e167f3950" providerId="ADAL" clId="{E61CB77D-5B88-45D8-8CD8-96023D1FE401}" dt="2023-09-05T04:47:05.180" v="52" actId="47"/>
        <pc:sldMasterMkLst>
          <pc:docMk/>
          <pc:sldMasterMk cId="464241476" sldId="2147483660"/>
        </pc:sldMasterMkLst>
        <pc:sldLayoutChg chg="del">
          <pc:chgData name="Nguyễn Minh Tân - Khoa Công nghệ Thông tin - VLTECH" userId="101068a6-915f-4420-8228-af2e167f3950" providerId="ADAL" clId="{E61CB77D-5B88-45D8-8CD8-96023D1FE401}" dt="2023-09-05T04:47:05.180" v="52" actId="47"/>
          <pc:sldLayoutMkLst>
            <pc:docMk/>
            <pc:sldMasterMk cId="464241476" sldId="2147483660"/>
            <pc:sldLayoutMk cId="2792630841" sldId="2147483671"/>
          </pc:sldLayoutMkLst>
        </pc:sldLayoutChg>
      </pc:sldMasterChg>
    </pc:docChg>
  </pc:docChgLst>
  <pc:docChgLst>
    <pc:chgData name="Nguyễn Minh Tân - Khoa Công nghệ Thông tin - VLTECH" userId="101068a6-915f-4420-8228-af2e167f3950" providerId="ADAL" clId="{D3D55A1D-5F1B-4F7A-8EE5-C3B38965AE6F}"/>
    <pc:docChg chg="undo custSel addSld delSld modSld">
      <pc:chgData name="Nguyễn Minh Tân - Khoa Công nghệ Thông tin - VLTECH" userId="101068a6-915f-4420-8228-af2e167f3950" providerId="ADAL" clId="{D3D55A1D-5F1B-4F7A-8EE5-C3B38965AE6F}" dt="2023-08-29T14:22:26.702" v="528" actId="20577"/>
      <pc:docMkLst>
        <pc:docMk/>
      </pc:docMkLst>
      <pc:sldChg chg="modSp add del mod modTransition">
        <pc:chgData name="Nguyễn Minh Tân - Khoa Công nghệ Thông tin - VLTECH" userId="101068a6-915f-4420-8228-af2e167f3950" providerId="ADAL" clId="{D3D55A1D-5F1B-4F7A-8EE5-C3B38965AE6F}" dt="2023-08-29T12:41:20.967" v="100" actId="20577"/>
        <pc:sldMkLst>
          <pc:docMk/>
          <pc:sldMk cId="0" sldId="258"/>
        </pc:sldMkLst>
        <pc:spChg chg="mod">
          <ac:chgData name="Nguyễn Minh Tân - Khoa Công nghệ Thông tin - VLTECH" userId="101068a6-915f-4420-8228-af2e167f3950" providerId="ADAL" clId="{D3D55A1D-5F1B-4F7A-8EE5-C3B38965AE6F}" dt="2023-08-29T12:41:20.967" v="100" actId="20577"/>
          <ac:spMkLst>
            <pc:docMk/>
            <pc:sldMk cId="0" sldId="258"/>
            <ac:spMk id="155" creationId="{00000000-0000-0000-0000-000000000000}"/>
          </ac:spMkLst>
        </pc:spChg>
      </pc:sldChg>
      <pc:sldChg chg="modSp add mod modTransition">
        <pc:chgData name="Nguyễn Minh Tân - Khoa Công nghệ Thông tin - VLTECH" userId="101068a6-915f-4420-8228-af2e167f3950" providerId="ADAL" clId="{D3D55A1D-5F1B-4F7A-8EE5-C3B38965AE6F}" dt="2023-08-29T12:53:22.210" v="186" actId="20577"/>
        <pc:sldMkLst>
          <pc:docMk/>
          <pc:sldMk cId="0" sldId="259"/>
        </pc:sldMkLst>
        <pc:spChg chg="mod">
          <ac:chgData name="Nguyễn Minh Tân - Khoa Công nghệ Thông tin - VLTECH" userId="101068a6-915f-4420-8228-af2e167f3950" providerId="ADAL" clId="{D3D55A1D-5F1B-4F7A-8EE5-C3B38965AE6F}" dt="2023-08-29T12:53:22.210" v="186" actId="20577"/>
          <ac:spMkLst>
            <pc:docMk/>
            <pc:sldMk cId="0" sldId="259"/>
            <ac:spMk id="163" creationId="{00000000-0000-0000-0000-000000000000}"/>
          </ac:spMkLst>
        </pc:spChg>
      </pc:sldChg>
      <pc:sldChg chg="modSp add mod modTransition">
        <pc:chgData name="Nguyễn Minh Tân - Khoa Công nghệ Thông tin - VLTECH" userId="101068a6-915f-4420-8228-af2e167f3950" providerId="ADAL" clId="{D3D55A1D-5F1B-4F7A-8EE5-C3B38965AE6F}" dt="2023-08-29T14:11:27.918" v="383" actId="27636"/>
        <pc:sldMkLst>
          <pc:docMk/>
          <pc:sldMk cId="0" sldId="260"/>
        </pc:sldMkLst>
        <pc:spChg chg="mod">
          <ac:chgData name="Nguyễn Minh Tân - Khoa Công nghệ Thông tin - VLTECH" userId="101068a6-915f-4420-8228-af2e167f3950" providerId="ADAL" clId="{D3D55A1D-5F1B-4F7A-8EE5-C3B38965AE6F}" dt="2023-08-29T14:11:27.918" v="383" actId="27636"/>
          <ac:spMkLst>
            <pc:docMk/>
            <pc:sldMk cId="0" sldId="260"/>
            <ac:spMk id="171" creationId="{00000000-0000-0000-0000-000000000000}"/>
          </ac:spMkLst>
        </pc:spChg>
      </pc:sldChg>
      <pc:sldChg chg="modSp add mod modTransition">
        <pc:chgData name="Nguyễn Minh Tân - Khoa Công nghệ Thông tin - VLTECH" userId="101068a6-915f-4420-8228-af2e167f3950" providerId="ADAL" clId="{D3D55A1D-5F1B-4F7A-8EE5-C3B38965AE6F}" dt="2023-08-29T12:45:21.177" v="157"/>
        <pc:sldMkLst>
          <pc:docMk/>
          <pc:sldMk cId="0" sldId="261"/>
        </pc:sldMkLst>
        <pc:spChg chg="mod">
          <ac:chgData name="Nguyễn Minh Tân - Khoa Công nghệ Thông tin - VLTECH" userId="101068a6-915f-4420-8228-af2e167f3950" providerId="ADAL" clId="{D3D55A1D-5F1B-4F7A-8EE5-C3B38965AE6F}" dt="2023-08-29T12:45:21.177" v="157"/>
          <ac:spMkLst>
            <pc:docMk/>
            <pc:sldMk cId="0" sldId="261"/>
            <ac:spMk id="179" creationId="{00000000-0000-0000-0000-000000000000}"/>
          </ac:spMkLst>
        </pc:spChg>
      </pc:sldChg>
      <pc:sldChg chg="modSp add mod modTransition">
        <pc:chgData name="Nguyễn Minh Tân - Khoa Công nghệ Thông tin - VLTECH" userId="101068a6-915f-4420-8228-af2e167f3950" providerId="ADAL" clId="{D3D55A1D-5F1B-4F7A-8EE5-C3B38965AE6F}" dt="2023-08-29T12:52:45.595" v="160" actId="20577"/>
        <pc:sldMkLst>
          <pc:docMk/>
          <pc:sldMk cId="0" sldId="262"/>
        </pc:sldMkLst>
        <pc:spChg chg="mod">
          <ac:chgData name="Nguyễn Minh Tân - Khoa Công nghệ Thông tin - VLTECH" userId="101068a6-915f-4420-8228-af2e167f3950" providerId="ADAL" clId="{D3D55A1D-5F1B-4F7A-8EE5-C3B38965AE6F}" dt="2023-08-29T12:52:45.595" v="160" actId="20577"/>
          <ac:spMkLst>
            <pc:docMk/>
            <pc:sldMk cId="0" sldId="262"/>
            <ac:spMk id="187" creationId="{00000000-0000-0000-0000-000000000000}"/>
          </ac:spMkLst>
        </pc:spChg>
      </pc:sldChg>
      <pc:sldChg chg="modSp add mod modTransition">
        <pc:chgData name="Nguyễn Minh Tân - Khoa Công nghệ Thông tin - VLTECH" userId="101068a6-915f-4420-8228-af2e167f3950" providerId="ADAL" clId="{D3D55A1D-5F1B-4F7A-8EE5-C3B38965AE6F}" dt="2023-08-29T12:52:55.921" v="161"/>
        <pc:sldMkLst>
          <pc:docMk/>
          <pc:sldMk cId="0" sldId="263"/>
        </pc:sldMkLst>
        <pc:spChg chg="mod">
          <ac:chgData name="Nguyễn Minh Tân - Khoa Công nghệ Thông tin - VLTECH" userId="101068a6-915f-4420-8228-af2e167f3950" providerId="ADAL" clId="{D3D55A1D-5F1B-4F7A-8EE5-C3B38965AE6F}" dt="2023-08-29T12:52:55.921" v="161"/>
          <ac:spMkLst>
            <pc:docMk/>
            <pc:sldMk cId="0" sldId="263"/>
            <ac:spMk id="195" creationId="{00000000-0000-0000-0000-000000000000}"/>
          </ac:spMkLst>
        </pc:spChg>
      </pc:sldChg>
      <pc:sldChg chg="modSp add mod modTransition">
        <pc:chgData name="Nguyễn Minh Tân - Khoa Công nghệ Thông tin - VLTECH" userId="101068a6-915f-4420-8228-af2e167f3950" providerId="ADAL" clId="{D3D55A1D-5F1B-4F7A-8EE5-C3B38965AE6F}" dt="2023-08-29T14:12:49.618" v="517" actId="20577"/>
        <pc:sldMkLst>
          <pc:docMk/>
          <pc:sldMk cId="0" sldId="264"/>
        </pc:sldMkLst>
        <pc:spChg chg="mod">
          <ac:chgData name="Nguyễn Minh Tân - Khoa Công nghệ Thông tin - VLTECH" userId="101068a6-915f-4420-8228-af2e167f3950" providerId="ADAL" clId="{D3D55A1D-5F1B-4F7A-8EE5-C3B38965AE6F}" dt="2023-08-29T14:12:49.618" v="517" actId="20577"/>
          <ac:spMkLst>
            <pc:docMk/>
            <pc:sldMk cId="0" sldId="264"/>
            <ac:spMk id="203" creationId="{00000000-0000-0000-0000-000000000000}"/>
          </ac:spMkLst>
        </pc:spChg>
      </pc:sldChg>
      <pc:sldChg chg="modSp add mod modTransition">
        <pc:chgData name="Nguyễn Minh Tân - Khoa Công nghệ Thông tin - VLTECH" userId="101068a6-915f-4420-8228-af2e167f3950" providerId="ADAL" clId="{D3D55A1D-5F1B-4F7A-8EE5-C3B38965AE6F}" dt="2023-08-29T14:22:26.702" v="528" actId="20577"/>
        <pc:sldMkLst>
          <pc:docMk/>
          <pc:sldMk cId="0" sldId="266"/>
        </pc:sldMkLst>
        <pc:spChg chg="mod">
          <ac:chgData name="Nguyễn Minh Tân - Khoa Công nghệ Thông tin - VLTECH" userId="101068a6-915f-4420-8228-af2e167f3950" providerId="ADAL" clId="{D3D55A1D-5F1B-4F7A-8EE5-C3B38965AE6F}" dt="2023-08-29T13:01:13.059" v="372" actId="20577"/>
          <ac:spMkLst>
            <pc:docMk/>
            <pc:sldMk cId="0" sldId="266"/>
            <ac:spMk id="218" creationId="{00000000-0000-0000-0000-000000000000}"/>
          </ac:spMkLst>
        </pc:spChg>
        <pc:spChg chg="mod">
          <ac:chgData name="Nguyễn Minh Tân - Khoa Công nghệ Thông tin - VLTECH" userId="101068a6-915f-4420-8228-af2e167f3950" providerId="ADAL" clId="{D3D55A1D-5F1B-4F7A-8EE5-C3B38965AE6F}" dt="2023-08-29T14:22:26.702" v="528" actId="20577"/>
          <ac:spMkLst>
            <pc:docMk/>
            <pc:sldMk cId="0" sldId="266"/>
            <ac:spMk id="219" creationId="{00000000-0000-0000-0000-000000000000}"/>
          </ac:spMkLst>
        </pc:spChg>
      </pc:sldChg>
      <pc:sldChg chg="modSp mod">
        <pc:chgData name="Nguyễn Minh Tân - Khoa Công nghệ Thông tin - VLTECH" userId="101068a6-915f-4420-8228-af2e167f3950" providerId="ADAL" clId="{D3D55A1D-5F1B-4F7A-8EE5-C3B38965AE6F}" dt="2023-08-29T12:35:55.113" v="38" actId="1076"/>
        <pc:sldMkLst>
          <pc:docMk/>
          <pc:sldMk cId="3671363652" sldId="285"/>
        </pc:sldMkLst>
        <pc:spChg chg="mod">
          <ac:chgData name="Nguyễn Minh Tân - Khoa Công nghệ Thông tin - VLTECH" userId="101068a6-915f-4420-8228-af2e167f3950" providerId="ADAL" clId="{D3D55A1D-5F1B-4F7A-8EE5-C3B38965AE6F}" dt="2023-08-29T12:35:55.113" v="38" actId="1076"/>
          <ac:spMkLst>
            <pc:docMk/>
            <pc:sldMk cId="3671363652" sldId="285"/>
            <ac:spMk id="19" creationId="{CEF99411-4709-4D85-A7C3-945C4791A054}"/>
          </ac:spMkLst>
        </pc:spChg>
      </pc:sldChg>
      <pc:sldChg chg="del">
        <pc:chgData name="Nguyễn Minh Tân - Khoa Công nghệ Thông tin - VLTECH" userId="101068a6-915f-4420-8228-af2e167f3950" providerId="ADAL" clId="{D3D55A1D-5F1B-4F7A-8EE5-C3B38965AE6F}" dt="2023-08-29T12:37:51.035" v="40" actId="47"/>
        <pc:sldMkLst>
          <pc:docMk/>
          <pc:sldMk cId="133809529" sldId="287"/>
        </pc:sldMkLst>
      </pc:sldChg>
      <pc:sldChg chg="modSp del mod">
        <pc:chgData name="Nguyễn Minh Tân - Khoa Công nghệ Thông tin - VLTECH" userId="101068a6-915f-4420-8228-af2e167f3950" providerId="ADAL" clId="{D3D55A1D-5F1B-4F7A-8EE5-C3B38965AE6F}" dt="2023-08-29T12:38:10.325" v="44" actId="47"/>
        <pc:sldMkLst>
          <pc:docMk/>
          <pc:sldMk cId="726866880" sldId="303"/>
        </pc:sldMkLst>
        <pc:spChg chg="mod">
          <ac:chgData name="Nguyễn Minh Tân - Khoa Công nghệ Thông tin - VLTECH" userId="101068a6-915f-4420-8228-af2e167f3950" providerId="ADAL" clId="{D3D55A1D-5F1B-4F7A-8EE5-C3B38965AE6F}" dt="2023-08-29T05:31:50.953" v="0" actId="20577"/>
          <ac:spMkLst>
            <pc:docMk/>
            <pc:sldMk cId="726866880" sldId="303"/>
            <ac:spMk id="62" creationId="{00000000-0000-0000-0000-000000000000}"/>
          </ac:spMkLst>
        </pc:spChg>
      </pc:sldChg>
      <pc:sldChg chg="del">
        <pc:chgData name="Nguyễn Minh Tân - Khoa Công nghệ Thông tin - VLTECH" userId="101068a6-915f-4420-8228-af2e167f3950" providerId="ADAL" clId="{D3D55A1D-5F1B-4F7A-8EE5-C3B38965AE6F}" dt="2023-08-29T12:38:15.576" v="48" actId="47"/>
        <pc:sldMkLst>
          <pc:docMk/>
          <pc:sldMk cId="2150860130" sldId="321"/>
        </pc:sldMkLst>
      </pc:sldChg>
      <pc:sldChg chg="modSp del mod">
        <pc:chgData name="Nguyễn Minh Tân - Khoa Công nghệ Thông tin - VLTECH" userId="101068a6-915f-4420-8228-af2e167f3950" providerId="ADAL" clId="{D3D55A1D-5F1B-4F7A-8EE5-C3B38965AE6F}" dt="2023-08-29T12:38:11.515" v="45" actId="47"/>
        <pc:sldMkLst>
          <pc:docMk/>
          <pc:sldMk cId="909501894" sldId="345"/>
        </pc:sldMkLst>
        <pc:spChg chg="mod">
          <ac:chgData name="Nguyễn Minh Tân - Khoa Công nghệ Thông tin - VLTECH" userId="101068a6-915f-4420-8228-af2e167f3950" providerId="ADAL" clId="{D3D55A1D-5F1B-4F7A-8EE5-C3B38965AE6F}" dt="2023-08-29T05:34:10.056" v="3" actId="20577"/>
          <ac:spMkLst>
            <pc:docMk/>
            <pc:sldMk cId="909501894" sldId="345"/>
            <ac:spMk id="62" creationId="{00000000-0000-0000-0000-000000000000}"/>
          </ac:spMkLst>
        </pc:spChg>
      </pc:sldChg>
      <pc:sldChg chg="del">
        <pc:chgData name="Nguyễn Minh Tân - Khoa Công nghệ Thông tin - VLTECH" userId="101068a6-915f-4420-8228-af2e167f3950" providerId="ADAL" clId="{D3D55A1D-5F1B-4F7A-8EE5-C3B38965AE6F}" dt="2023-08-29T12:38:12.439" v="46" actId="47"/>
        <pc:sldMkLst>
          <pc:docMk/>
          <pc:sldMk cId="3722176183" sldId="346"/>
        </pc:sldMkLst>
      </pc:sldChg>
      <pc:sldChg chg="del">
        <pc:chgData name="Nguyễn Minh Tân - Khoa Công nghệ Thông tin - VLTECH" userId="101068a6-915f-4420-8228-af2e167f3950" providerId="ADAL" clId="{D3D55A1D-5F1B-4F7A-8EE5-C3B38965AE6F}" dt="2023-08-29T12:38:13.654" v="47" actId="47"/>
        <pc:sldMkLst>
          <pc:docMk/>
          <pc:sldMk cId="3673008373" sldId="347"/>
        </pc:sldMkLst>
      </pc:sldChg>
    </pc:docChg>
  </pc:docChgLst>
  <pc:docChgLst>
    <pc:chgData name="Nguyễn Minh Tân - Khoa Công nghệ Thông tin - VLTECH" userId="101068a6-915f-4420-8228-af2e167f3950" providerId="ADAL" clId="{00D6936F-90BB-4A1B-954F-7A0E430E4D6D}"/>
    <pc:docChg chg="undo custSel addSld delSld modSld sldOrd">
      <pc:chgData name="Nguyễn Minh Tân - Khoa Công nghệ Thông tin - VLTECH" userId="101068a6-915f-4420-8228-af2e167f3950" providerId="ADAL" clId="{00D6936F-90BB-4A1B-954F-7A0E430E4D6D}" dt="2023-09-05T04:35:14.471" v="1088" actId="478"/>
      <pc:docMkLst>
        <pc:docMk/>
      </pc:docMkLst>
      <pc:sldChg chg="del">
        <pc:chgData name="Nguyễn Minh Tân - Khoa Công nghệ Thông tin - VLTECH" userId="101068a6-915f-4420-8228-af2e167f3950" providerId="ADAL" clId="{00D6936F-90BB-4A1B-954F-7A0E430E4D6D}" dt="2023-09-05T04:07:38.041" v="219" actId="47"/>
        <pc:sldMkLst>
          <pc:docMk/>
          <pc:sldMk cId="0" sldId="258"/>
        </pc:sldMkLst>
      </pc:sldChg>
      <pc:sldChg chg="modSp del mod ord">
        <pc:chgData name="Nguyễn Minh Tân - Khoa Công nghệ Thông tin - VLTECH" userId="101068a6-915f-4420-8228-af2e167f3950" providerId="ADAL" clId="{00D6936F-90BB-4A1B-954F-7A0E430E4D6D}" dt="2023-09-05T04:29:23.912" v="732" actId="47"/>
        <pc:sldMkLst>
          <pc:docMk/>
          <pc:sldMk cId="0" sldId="259"/>
        </pc:sldMkLst>
        <pc:spChg chg="mod">
          <ac:chgData name="Nguyễn Minh Tân - Khoa Công nghệ Thông tin - VLTECH" userId="101068a6-915f-4420-8228-af2e167f3950" providerId="ADAL" clId="{00D6936F-90BB-4A1B-954F-7A0E430E4D6D}" dt="2023-09-05T04:13:52.861" v="723" actId="20577"/>
          <ac:spMkLst>
            <pc:docMk/>
            <pc:sldMk cId="0" sldId="259"/>
            <ac:spMk id="163" creationId="{00000000-0000-0000-0000-000000000000}"/>
          </ac:spMkLst>
        </pc:spChg>
      </pc:sldChg>
      <pc:sldChg chg="del">
        <pc:chgData name="Nguyễn Minh Tân - Khoa Công nghệ Thông tin - VLTECH" userId="101068a6-915f-4420-8228-af2e167f3950" providerId="ADAL" clId="{00D6936F-90BB-4A1B-954F-7A0E430E4D6D}" dt="2023-09-05T04:08:28.312" v="224" actId="47"/>
        <pc:sldMkLst>
          <pc:docMk/>
          <pc:sldMk cId="0" sldId="260"/>
        </pc:sldMkLst>
      </pc:sldChg>
      <pc:sldChg chg="del">
        <pc:chgData name="Nguyễn Minh Tân - Khoa Công nghệ Thông tin - VLTECH" userId="101068a6-915f-4420-8228-af2e167f3950" providerId="ADAL" clId="{00D6936F-90BB-4A1B-954F-7A0E430E4D6D}" dt="2023-09-05T04:08:29.208" v="225" actId="47"/>
        <pc:sldMkLst>
          <pc:docMk/>
          <pc:sldMk cId="0" sldId="261"/>
        </pc:sldMkLst>
      </pc:sldChg>
      <pc:sldChg chg="del">
        <pc:chgData name="Nguyễn Minh Tân - Khoa Công nghệ Thông tin - VLTECH" userId="101068a6-915f-4420-8228-af2e167f3950" providerId="ADAL" clId="{00D6936F-90BB-4A1B-954F-7A0E430E4D6D}" dt="2023-09-05T04:08:30.228" v="226" actId="47"/>
        <pc:sldMkLst>
          <pc:docMk/>
          <pc:sldMk cId="0" sldId="262"/>
        </pc:sldMkLst>
      </pc:sldChg>
      <pc:sldChg chg="del">
        <pc:chgData name="Nguyễn Minh Tân - Khoa Công nghệ Thông tin - VLTECH" userId="101068a6-915f-4420-8228-af2e167f3950" providerId="ADAL" clId="{00D6936F-90BB-4A1B-954F-7A0E430E4D6D}" dt="2023-09-05T04:08:32.880" v="227" actId="47"/>
        <pc:sldMkLst>
          <pc:docMk/>
          <pc:sldMk cId="0" sldId="263"/>
        </pc:sldMkLst>
      </pc:sldChg>
      <pc:sldChg chg="del ord">
        <pc:chgData name="Nguyễn Minh Tân - Khoa Công nghệ Thông tin - VLTECH" userId="101068a6-915f-4420-8228-af2e167f3950" providerId="ADAL" clId="{00D6936F-90BB-4A1B-954F-7A0E430E4D6D}" dt="2023-09-05T04:29:23.912" v="732" actId="47"/>
        <pc:sldMkLst>
          <pc:docMk/>
          <pc:sldMk cId="0" sldId="264"/>
        </pc:sldMkLst>
      </pc:sldChg>
      <pc:sldChg chg="addSp modSp del ord">
        <pc:chgData name="Nguyễn Minh Tân - Khoa Công nghệ Thông tin - VLTECH" userId="101068a6-915f-4420-8228-af2e167f3950" providerId="ADAL" clId="{00D6936F-90BB-4A1B-954F-7A0E430E4D6D}" dt="2023-09-05T04:29:23.912" v="732" actId="47"/>
        <pc:sldMkLst>
          <pc:docMk/>
          <pc:sldMk cId="0" sldId="266"/>
        </pc:sldMkLst>
        <pc:picChg chg="add mod">
          <ac:chgData name="Nguyễn Minh Tân - Khoa Công nghệ Thông tin - VLTECH" userId="101068a6-915f-4420-8228-af2e167f3950" providerId="ADAL" clId="{00D6936F-90BB-4A1B-954F-7A0E430E4D6D}" dt="2023-09-05T04:09:00.003" v="234" actId="1076"/>
          <ac:picMkLst>
            <pc:docMk/>
            <pc:sldMk cId="0" sldId="266"/>
            <ac:picMk id="2" creationId="{C7530EE8-D4BC-2A4F-315D-7237F5E659A6}"/>
          </ac:picMkLst>
        </pc:picChg>
      </pc:sldChg>
      <pc:sldChg chg="modSp mod">
        <pc:chgData name="Nguyễn Minh Tân - Khoa Công nghệ Thông tin - VLTECH" userId="101068a6-915f-4420-8228-af2e167f3950" providerId="ADAL" clId="{00D6936F-90BB-4A1B-954F-7A0E430E4D6D}" dt="2023-09-05T04:34:59.967" v="1085" actId="20577"/>
        <pc:sldMkLst>
          <pc:docMk/>
          <pc:sldMk cId="3671363652" sldId="285"/>
        </pc:sldMkLst>
        <pc:spChg chg="mod">
          <ac:chgData name="Nguyễn Minh Tân - Khoa Công nghệ Thông tin - VLTECH" userId="101068a6-915f-4420-8228-af2e167f3950" providerId="ADAL" clId="{00D6936F-90BB-4A1B-954F-7A0E430E4D6D}" dt="2023-09-05T04:34:59.967" v="1085" actId="20577"/>
          <ac:spMkLst>
            <pc:docMk/>
            <pc:sldMk cId="3671363652" sldId="285"/>
            <ac:spMk id="19" creationId="{CEF99411-4709-4D85-A7C3-945C4791A054}"/>
          </ac:spMkLst>
        </pc:spChg>
      </pc:sldChg>
      <pc:sldChg chg="del">
        <pc:chgData name="Nguyễn Minh Tân - Khoa Công nghệ Thông tin - VLTECH" userId="101068a6-915f-4420-8228-af2e167f3950" providerId="ADAL" clId="{00D6936F-90BB-4A1B-954F-7A0E430E4D6D}" dt="2023-09-05T04:29:23.912" v="732" actId="47"/>
        <pc:sldMkLst>
          <pc:docMk/>
          <pc:sldMk cId="3448089675" sldId="319"/>
        </pc:sldMkLst>
      </pc:sldChg>
      <pc:sldChg chg="modSp del mod ord">
        <pc:chgData name="Nguyễn Minh Tân - Khoa Công nghệ Thông tin - VLTECH" userId="101068a6-915f-4420-8228-af2e167f3950" providerId="ADAL" clId="{00D6936F-90BB-4A1B-954F-7A0E430E4D6D}" dt="2023-09-05T04:29:23.912" v="732" actId="47"/>
        <pc:sldMkLst>
          <pc:docMk/>
          <pc:sldMk cId="4260503108" sldId="344"/>
        </pc:sldMkLst>
        <pc:spChg chg="mod">
          <ac:chgData name="Nguyễn Minh Tân - Khoa Công nghệ Thông tin - VLTECH" userId="101068a6-915f-4420-8228-af2e167f3950" providerId="ADAL" clId="{00D6936F-90BB-4A1B-954F-7A0E430E4D6D}" dt="2023-09-05T04:06:20.072" v="115" actId="20577"/>
          <ac:spMkLst>
            <pc:docMk/>
            <pc:sldMk cId="4260503108" sldId="344"/>
            <ac:spMk id="242" creationId="{00000000-0000-0000-0000-000000000000}"/>
          </ac:spMkLst>
        </pc:spChg>
      </pc:sldChg>
      <pc:sldChg chg="modSp add del">
        <pc:chgData name="Nguyễn Minh Tân - Khoa Công nghệ Thông tin - VLTECH" userId="101068a6-915f-4420-8228-af2e167f3950" providerId="ADAL" clId="{00D6936F-90BB-4A1B-954F-7A0E430E4D6D}" dt="2023-09-05T04:31:26.298" v="994" actId="47"/>
        <pc:sldMkLst>
          <pc:docMk/>
          <pc:sldMk cId="0" sldId="754"/>
        </pc:sldMkLst>
        <pc:picChg chg="mod">
          <ac:chgData name="Nguyễn Minh Tân - Khoa Công nghệ Thông tin - VLTECH" userId="101068a6-915f-4420-8228-af2e167f3950" providerId="ADAL" clId="{00D6936F-90BB-4A1B-954F-7A0E430E4D6D}" dt="2023-09-05T04:30:56.410" v="910" actId="1076"/>
          <ac:picMkLst>
            <pc:docMk/>
            <pc:sldMk cId="0" sldId="754"/>
            <ac:picMk id="4" creationId="{00000000-0000-0000-0000-000000000000}"/>
          </ac:picMkLst>
        </pc:picChg>
      </pc:sldChg>
      <pc:sldChg chg="add del">
        <pc:chgData name="Nguyễn Minh Tân - Khoa Công nghệ Thông tin - VLTECH" userId="101068a6-915f-4420-8228-af2e167f3950" providerId="ADAL" clId="{00D6936F-90BB-4A1B-954F-7A0E430E4D6D}" dt="2023-09-05T04:29:40.641" v="733"/>
        <pc:sldMkLst>
          <pc:docMk/>
          <pc:sldMk cId="1984052212" sldId="854"/>
        </pc:sldMkLst>
      </pc:sldChg>
      <pc:sldChg chg="modSp add del">
        <pc:chgData name="Nguyễn Minh Tân - Khoa Công nghệ Thông tin - VLTECH" userId="101068a6-915f-4420-8228-af2e167f3950" providerId="ADAL" clId="{00D6936F-90BB-4A1B-954F-7A0E430E4D6D}" dt="2023-09-05T04:31:38.513" v="996" actId="1076"/>
        <pc:sldMkLst>
          <pc:docMk/>
          <pc:sldMk cId="1571375140" sldId="855"/>
        </pc:sldMkLst>
        <pc:picChg chg="mod">
          <ac:chgData name="Nguyễn Minh Tân - Khoa Công nghệ Thông tin - VLTECH" userId="101068a6-915f-4420-8228-af2e167f3950" providerId="ADAL" clId="{00D6936F-90BB-4A1B-954F-7A0E430E4D6D}" dt="2023-09-05T04:31:38.513" v="996" actId="1076"/>
          <ac:picMkLst>
            <pc:docMk/>
            <pc:sldMk cId="1571375140" sldId="855"/>
            <ac:picMk id="4" creationId="{00000000-0000-0000-0000-000000000000}"/>
          </ac:picMkLst>
        </pc:picChg>
      </pc:sldChg>
      <pc:sldChg chg="add del">
        <pc:chgData name="Nguyễn Minh Tân - Khoa Công nghệ Thông tin - VLTECH" userId="101068a6-915f-4420-8228-af2e167f3950" providerId="ADAL" clId="{00D6936F-90BB-4A1B-954F-7A0E430E4D6D}" dt="2023-09-05T04:29:40.641" v="733"/>
        <pc:sldMkLst>
          <pc:docMk/>
          <pc:sldMk cId="1111921603" sldId="856"/>
        </pc:sldMkLst>
      </pc:sldChg>
      <pc:sldChg chg="add del">
        <pc:chgData name="Nguyễn Minh Tân - Khoa Công nghệ Thông tin - VLTECH" userId="101068a6-915f-4420-8228-af2e167f3950" providerId="ADAL" clId="{00D6936F-90BB-4A1B-954F-7A0E430E4D6D}" dt="2023-09-05T04:29:40.641" v="733"/>
        <pc:sldMkLst>
          <pc:docMk/>
          <pc:sldMk cId="2372180781" sldId="857"/>
        </pc:sldMkLst>
      </pc:sldChg>
      <pc:sldChg chg="add del">
        <pc:chgData name="Nguyễn Minh Tân - Khoa Công nghệ Thông tin - VLTECH" userId="101068a6-915f-4420-8228-af2e167f3950" providerId="ADAL" clId="{00D6936F-90BB-4A1B-954F-7A0E430E4D6D}" dt="2023-09-05T04:29:40.641" v="733"/>
        <pc:sldMkLst>
          <pc:docMk/>
          <pc:sldMk cId="598071266" sldId="858"/>
        </pc:sldMkLst>
      </pc:sldChg>
      <pc:sldChg chg="add del">
        <pc:chgData name="Nguyễn Minh Tân - Khoa Công nghệ Thông tin - VLTECH" userId="101068a6-915f-4420-8228-af2e167f3950" providerId="ADAL" clId="{00D6936F-90BB-4A1B-954F-7A0E430E4D6D}" dt="2023-09-05T04:29:40.641" v="733"/>
        <pc:sldMkLst>
          <pc:docMk/>
          <pc:sldMk cId="987233581" sldId="859"/>
        </pc:sldMkLst>
      </pc:sldChg>
      <pc:sldChg chg="add del">
        <pc:chgData name="Nguyễn Minh Tân - Khoa Công nghệ Thông tin - VLTECH" userId="101068a6-915f-4420-8228-af2e167f3950" providerId="ADAL" clId="{00D6936F-90BB-4A1B-954F-7A0E430E4D6D}" dt="2023-09-05T04:29:40.641" v="733"/>
        <pc:sldMkLst>
          <pc:docMk/>
          <pc:sldMk cId="2388248193" sldId="860"/>
        </pc:sldMkLst>
      </pc:sldChg>
      <pc:sldChg chg="add del modNotes">
        <pc:chgData name="Nguyễn Minh Tân - Khoa Công nghệ Thông tin - VLTECH" userId="101068a6-915f-4420-8228-af2e167f3950" providerId="ADAL" clId="{00D6936F-90BB-4A1B-954F-7A0E430E4D6D}" dt="2023-09-05T04:29:40.713" v="734" actId="27636"/>
        <pc:sldMkLst>
          <pc:docMk/>
          <pc:sldMk cId="259118928" sldId="861"/>
        </pc:sldMkLst>
      </pc:sldChg>
      <pc:sldChg chg="add del">
        <pc:chgData name="Nguyễn Minh Tân - Khoa Công nghệ Thông tin - VLTECH" userId="101068a6-915f-4420-8228-af2e167f3950" providerId="ADAL" clId="{00D6936F-90BB-4A1B-954F-7A0E430E4D6D}" dt="2023-09-05T04:29:40.641" v="733"/>
        <pc:sldMkLst>
          <pc:docMk/>
          <pc:sldMk cId="1457704328" sldId="862"/>
        </pc:sldMkLst>
      </pc:sldChg>
      <pc:sldChg chg="modSp add del">
        <pc:chgData name="Nguyễn Minh Tân - Khoa Công nghệ Thông tin - VLTECH" userId="101068a6-915f-4420-8228-af2e167f3950" providerId="ADAL" clId="{00D6936F-90BB-4A1B-954F-7A0E430E4D6D}" dt="2023-09-05T04:32:20.715" v="998" actId="1076"/>
        <pc:sldMkLst>
          <pc:docMk/>
          <pc:sldMk cId="1557732744" sldId="863"/>
        </pc:sldMkLst>
        <pc:picChg chg="mod">
          <ac:chgData name="Nguyễn Minh Tân - Khoa Công nghệ Thông tin - VLTECH" userId="101068a6-915f-4420-8228-af2e167f3950" providerId="ADAL" clId="{00D6936F-90BB-4A1B-954F-7A0E430E4D6D}" dt="2023-09-05T04:32:20.715" v="998" actId="1076"/>
          <ac:picMkLst>
            <pc:docMk/>
            <pc:sldMk cId="1557732744" sldId="863"/>
            <ac:picMk id="4" creationId="{00000000-0000-0000-0000-000000000000}"/>
          </ac:picMkLst>
        </pc:picChg>
      </pc:sldChg>
      <pc:sldChg chg="add del">
        <pc:chgData name="Nguyễn Minh Tân - Khoa Công nghệ Thông tin - VLTECH" userId="101068a6-915f-4420-8228-af2e167f3950" providerId="ADAL" clId="{00D6936F-90BB-4A1B-954F-7A0E430E4D6D}" dt="2023-09-05T04:29:40.641" v="733"/>
        <pc:sldMkLst>
          <pc:docMk/>
          <pc:sldMk cId="811276053" sldId="864"/>
        </pc:sldMkLst>
      </pc:sldChg>
      <pc:sldChg chg="add del">
        <pc:chgData name="Nguyễn Minh Tân - Khoa Công nghệ Thông tin - VLTECH" userId="101068a6-915f-4420-8228-af2e167f3950" providerId="ADAL" clId="{00D6936F-90BB-4A1B-954F-7A0E430E4D6D}" dt="2023-09-05T04:29:40.641" v="733"/>
        <pc:sldMkLst>
          <pc:docMk/>
          <pc:sldMk cId="1045083695" sldId="865"/>
        </pc:sldMkLst>
      </pc:sldChg>
      <pc:sldChg chg="add del">
        <pc:chgData name="Nguyễn Minh Tân - Khoa Công nghệ Thông tin - VLTECH" userId="101068a6-915f-4420-8228-af2e167f3950" providerId="ADAL" clId="{00D6936F-90BB-4A1B-954F-7A0E430E4D6D}" dt="2023-09-05T04:29:40.641" v="733"/>
        <pc:sldMkLst>
          <pc:docMk/>
          <pc:sldMk cId="1265337399" sldId="866"/>
        </pc:sldMkLst>
      </pc:sldChg>
      <pc:sldChg chg="add del">
        <pc:chgData name="Nguyễn Minh Tân - Khoa Công nghệ Thông tin - VLTECH" userId="101068a6-915f-4420-8228-af2e167f3950" providerId="ADAL" clId="{00D6936F-90BB-4A1B-954F-7A0E430E4D6D}" dt="2023-09-05T04:29:40.641" v="733"/>
        <pc:sldMkLst>
          <pc:docMk/>
          <pc:sldMk cId="1277209665" sldId="867"/>
        </pc:sldMkLst>
      </pc:sldChg>
      <pc:sldChg chg="add del">
        <pc:chgData name="Nguyễn Minh Tân - Khoa Công nghệ Thông tin - VLTECH" userId="101068a6-915f-4420-8228-af2e167f3950" providerId="ADAL" clId="{00D6936F-90BB-4A1B-954F-7A0E430E4D6D}" dt="2023-09-05T04:29:40.641" v="733"/>
        <pc:sldMkLst>
          <pc:docMk/>
          <pc:sldMk cId="2613526323" sldId="868"/>
        </pc:sldMkLst>
      </pc:sldChg>
      <pc:sldChg chg="add del">
        <pc:chgData name="Nguyễn Minh Tân - Khoa Công nghệ Thông tin - VLTECH" userId="101068a6-915f-4420-8228-af2e167f3950" providerId="ADAL" clId="{00D6936F-90BB-4A1B-954F-7A0E430E4D6D}" dt="2023-09-05T04:29:40.641" v="733"/>
        <pc:sldMkLst>
          <pc:docMk/>
          <pc:sldMk cId="1806742066" sldId="869"/>
        </pc:sldMkLst>
      </pc:sldChg>
      <pc:sldChg chg="add del">
        <pc:chgData name="Nguyễn Minh Tân - Khoa Công nghệ Thông tin - VLTECH" userId="101068a6-915f-4420-8228-af2e167f3950" providerId="ADAL" clId="{00D6936F-90BB-4A1B-954F-7A0E430E4D6D}" dt="2023-09-05T04:29:40.641" v="733"/>
        <pc:sldMkLst>
          <pc:docMk/>
          <pc:sldMk cId="3608237776" sldId="870"/>
        </pc:sldMkLst>
      </pc:sldChg>
      <pc:sldChg chg="modSp add del mod">
        <pc:chgData name="Nguyễn Minh Tân - Khoa Công nghệ Thông tin - VLTECH" userId="101068a6-915f-4420-8228-af2e167f3950" providerId="ADAL" clId="{00D6936F-90BB-4A1B-954F-7A0E430E4D6D}" dt="2023-09-05T04:32:39.948" v="999" actId="1076"/>
        <pc:sldMkLst>
          <pc:docMk/>
          <pc:sldMk cId="3491246110" sldId="871"/>
        </pc:sldMkLst>
        <pc:graphicFrameChg chg="mod">
          <ac:chgData name="Nguyễn Minh Tân - Khoa Công nghệ Thông tin - VLTECH" userId="101068a6-915f-4420-8228-af2e167f3950" providerId="ADAL" clId="{00D6936F-90BB-4A1B-954F-7A0E430E4D6D}" dt="2023-09-05T04:32:39.948" v="999" actId="1076"/>
          <ac:graphicFrameMkLst>
            <pc:docMk/>
            <pc:sldMk cId="3491246110" sldId="871"/>
            <ac:graphicFrameMk id="5" creationId="{00000000-0000-0000-0000-000000000000}"/>
          </ac:graphicFrameMkLst>
        </pc:graphicFrameChg>
      </pc:sldChg>
      <pc:sldChg chg="add del">
        <pc:chgData name="Nguyễn Minh Tân - Khoa Công nghệ Thông tin - VLTECH" userId="101068a6-915f-4420-8228-af2e167f3950" providerId="ADAL" clId="{00D6936F-90BB-4A1B-954F-7A0E430E4D6D}" dt="2023-09-05T04:29:40.641" v="733"/>
        <pc:sldMkLst>
          <pc:docMk/>
          <pc:sldMk cId="4280227277" sldId="872"/>
        </pc:sldMkLst>
      </pc:sldChg>
      <pc:sldChg chg="add del">
        <pc:chgData name="Nguyễn Minh Tân - Khoa Công nghệ Thông tin - VLTECH" userId="101068a6-915f-4420-8228-af2e167f3950" providerId="ADAL" clId="{00D6936F-90BB-4A1B-954F-7A0E430E4D6D}" dt="2023-09-05T04:29:40.641" v="733"/>
        <pc:sldMkLst>
          <pc:docMk/>
          <pc:sldMk cId="33628262" sldId="873"/>
        </pc:sldMkLst>
      </pc:sldChg>
      <pc:sldChg chg="add del">
        <pc:chgData name="Nguyễn Minh Tân - Khoa Công nghệ Thông tin - VLTECH" userId="101068a6-915f-4420-8228-af2e167f3950" providerId="ADAL" clId="{00D6936F-90BB-4A1B-954F-7A0E430E4D6D}" dt="2023-09-05T04:29:40.641" v="733"/>
        <pc:sldMkLst>
          <pc:docMk/>
          <pc:sldMk cId="654012899" sldId="874"/>
        </pc:sldMkLst>
      </pc:sldChg>
      <pc:sldChg chg="modSp add del mod">
        <pc:chgData name="Nguyễn Minh Tân - Khoa Công nghệ Thông tin - VLTECH" userId="101068a6-915f-4420-8228-af2e167f3950" providerId="ADAL" clId="{00D6936F-90BB-4A1B-954F-7A0E430E4D6D}" dt="2023-09-05T04:33:00.869" v="1000" actId="1076"/>
        <pc:sldMkLst>
          <pc:docMk/>
          <pc:sldMk cId="1464875843" sldId="875"/>
        </pc:sldMkLst>
        <pc:picChg chg="mod">
          <ac:chgData name="Nguyễn Minh Tân - Khoa Công nghệ Thông tin - VLTECH" userId="101068a6-915f-4420-8228-af2e167f3950" providerId="ADAL" clId="{00D6936F-90BB-4A1B-954F-7A0E430E4D6D}" dt="2023-09-05T04:33:00.869" v="1000" actId="1076"/>
          <ac:picMkLst>
            <pc:docMk/>
            <pc:sldMk cId="1464875843" sldId="875"/>
            <ac:picMk id="4" creationId="{00000000-0000-0000-0000-000000000000}"/>
          </ac:picMkLst>
        </pc:picChg>
      </pc:sldChg>
      <pc:sldChg chg="modSp add del">
        <pc:chgData name="Nguyễn Minh Tân - Khoa Công nghệ Thông tin - VLTECH" userId="101068a6-915f-4420-8228-af2e167f3950" providerId="ADAL" clId="{00D6936F-90BB-4A1B-954F-7A0E430E4D6D}" dt="2023-09-05T04:33:07.197" v="1001" actId="1076"/>
        <pc:sldMkLst>
          <pc:docMk/>
          <pc:sldMk cId="3553912725" sldId="876"/>
        </pc:sldMkLst>
        <pc:picChg chg="mod">
          <ac:chgData name="Nguyễn Minh Tân - Khoa Công nghệ Thông tin - VLTECH" userId="101068a6-915f-4420-8228-af2e167f3950" providerId="ADAL" clId="{00D6936F-90BB-4A1B-954F-7A0E430E4D6D}" dt="2023-09-05T04:33:07.197" v="1001" actId="1076"/>
          <ac:picMkLst>
            <pc:docMk/>
            <pc:sldMk cId="3553912725" sldId="876"/>
            <ac:picMk id="4" creationId="{00000000-0000-0000-0000-000000000000}"/>
          </ac:picMkLst>
        </pc:picChg>
      </pc:sldChg>
      <pc:sldChg chg="modSp add del">
        <pc:chgData name="Nguyễn Minh Tân - Khoa Công nghệ Thông tin - VLTECH" userId="101068a6-915f-4420-8228-af2e167f3950" providerId="ADAL" clId="{00D6936F-90BB-4A1B-954F-7A0E430E4D6D}" dt="2023-09-05T04:33:19.319" v="1004" actId="1076"/>
        <pc:sldMkLst>
          <pc:docMk/>
          <pc:sldMk cId="3072195776" sldId="877"/>
        </pc:sldMkLst>
        <pc:picChg chg="mod">
          <ac:chgData name="Nguyễn Minh Tân - Khoa Công nghệ Thông tin - VLTECH" userId="101068a6-915f-4420-8228-af2e167f3950" providerId="ADAL" clId="{00D6936F-90BB-4A1B-954F-7A0E430E4D6D}" dt="2023-09-05T04:33:19.319" v="1004" actId="1076"/>
          <ac:picMkLst>
            <pc:docMk/>
            <pc:sldMk cId="3072195776" sldId="877"/>
            <ac:picMk id="4" creationId="{00000000-0000-0000-0000-000000000000}"/>
          </ac:picMkLst>
        </pc:picChg>
      </pc:sldChg>
      <pc:sldChg chg="add del">
        <pc:chgData name="Nguyễn Minh Tân - Khoa Công nghệ Thông tin - VLTECH" userId="101068a6-915f-4420-8228-af2e167f3950" providerId="ADAL" clId="{00D6936F-90BB-4A1B-954F-7A0E430E4D6D}" dt="2023-09-05T04:29:40.641" v="733"/>
        <pc:sldMkLst>
          <pc:docMk/>
          <pc:sldMk cId="277136372" sldId="878"/>
        </pc:sldMkLst>
      </pc:sldChg>
      <pc:sldChg chg="modSp add del">
        <pc:chgData name="Nguyễn Minh Tân - Khoa Công nghệ Thông tin - VLTECH" userId="101068a6-915f-4420-8228-af2e167f3950" providerId="ADAL" clId="{00D6936F-90BB-4A1B-954F-7A0E430E4D6D}" dt="2023-09-05T04:33:15.754" v="1003" actId="1076"/>
        <pc:sldMkLst>
          <pc:docMk/>
          <pc:sldMk cId="1408935662" sldId="879"/>
        </pc:sldMkLst>
        <pc:picChg chg="mod">
          <ac:chgData name="Nguyễn Minh Tân - Khoa Công nghệ Thông tin - VLTECH" userId="101068a6-915f-4420-8228-af2e167f3950" providerId="ADAL" clId="{00D6936F-90BB-4A1B-954F-7A0E430E4D6D}" dt="2023-09-05T04:33:15.754" v="1003" actId="1076"/>
          <ac:picMkLst>
            <pc:docMk/>
            <pc:sldMk cId="1408935662" sldId="879"/>
            <ac:picMk id="4" creationId="{00000000-0000-0000-0000-000000000000}"/>
          </ac:picMkLst>
        </pc:picChg>
      </pc:sldChg>
      <pc:sldChg chg="add del">
        <pc:chgData name="Nguyễn Minh Tân - Khoa Công nghệ Thông tin - VLTECH" userId="101068a6-915f-4420-8228-af2e167f3950" providerId="ADAL" clId="{00D6936F-90BB-4A1B-954F-7A0E430E4D6D}" dt="2023-09-05T04:29:40.641" v="733"/>
        <pc:sldMkLst>
          <pc:docMk/>
          <pc:sldMk cId="2667963000" sldId="881"/>
        </pc:sldMkLst>
      </pc:sldChg>
      <pc:sldChg chg="modSp add del mod">
        <pc:chgData name="Nguyễn Minh Tân - Khoa Công nghệ Thông tin - VLTECH" userId="101068a6-915f-4420-8228-af2e167f3950" providerId="ADAL" clId="{00D6936F-90BB-4A1B-954F-7A0E430E4D6D}" dt="2023-09-05T04:33:42.276" v="1007" actId="1076"/>
        <pc:sldMkLst>
          <pc:docMk/>
          <pc:sldMk cId="3468342518" sldId="882"/>
        </pc:sldMkLst>
        <pc:spChg chg="mod">
          <ac:chgData name="Nguyễn Minh Tân - Khoa Công nghệ Thông tin - VLTECH" userId="101068a6-915f-4420-8228-af2e167f3950" providerId="ADAL" clId="{00D6936F-90BB-4A1B-954F-7A0E430E4D6D}" dt="2023-09-05T04:33:42.276" v="1007" actId="1076"/>
          <ac:spMkLst>
            <pc:docMk/>
            <pc:sldMk cId="3468342518" sldId="882"/>
            <ac:spMk id="4" creationId="{920945CC-5D55-40CE-9820-560DC13E22DD}"/>
          </ac:spMkLst>
        </pc:spChg>
        <pc:spChg chg="mod">
          <ac:chgData name="Nguyễn Minh Tân - Khoa Công nghệ Thông tin - VLTECH" userId="101068a6-915f-4420-8228-af2e167f3950" providerId="ADAL" clId="{00D6936F-90BB-4A1B-954F-7A0E430E4D6D}" dt="2023-09-05T04:33:42.276" v="1007" actId="1076"/>
          <ac:spMkLst>
            <pc:docMk/>
            <pc:sldMk cId="3468342518" sldId="882"/>
            <ac:spMk id="5" creationId="{01A30DB0-44E3-4F99-9664-33B329BA0EF6}"/>
          </ac:spMkLst>
        </pc:spChg>
        <pc:spChg chg="mod">
          <ac:chgData name="Nguyễn Minh Tân - Khoa Công nghệ Thông tin - VLTECH" userId="101068a6-915f-4420-8228-af2e167f3950" providerId="ADAL" clId="{00D6936F-90BB-4A1B-954F-7A0E430E4D6D}" dt="2023-09-05T04:33:42.276" v="1007" actId="1076"/>
          <ac:spMkLst>
            <pc:docMk/>
            <pc:sldMk cId="3468342518" sldId="882"/>
            <ac:spMk id="6" creationId="{5ABAAF9F-AC84-46D3-A421-4EDB00E48676}"/>
          </ac:spMkLst>
        </pc:spChg>
        <pc:spChg chg="mod">
          <ac:chgData name="Nguyễn Minh Tân - Khoa Công nghệ Thông tin - VLTECH" userId="101068a6-915f-4420-8228-af2e167f3950" providerId="ADAL" clId="{00D6936F-90BB-4A1B-954F-7A0E430E4D6D}" dt="2023-09-05T04:33:42.276" v="1007" actId="1076"/>
          <ac:spMkLst>
            <pc:docMk/>
            <pc:sldMk cId="3468342518" sldId="882"/>
            <ac:spMk id="7" creationId="{7660EA55-F63A-482B-99A0-CB43C581494E}"/>
          </ac:spMkLst>
        </pc:spChg>
        <pc:spChg chg="mod">
          <ac:chgData name="Nguyễn Minh Tân - Khoa Công nghệ Thông tin - VLTECH" userId="101068a6-915f-4420-8228-af2e167f3950" providerId="ADAL" clId="{00D6936F-90BB-4A1B-954F-7A0E430E4D6D}" dt="2023-09-05T04:33:42.276" v="1007" actId="1076"/>
          <ac:spMkLst>
            <pc:docMk/>
            <pc:sldMk cId="3468342518" sldId="882"/>
            <ac:spMk id="8" creationId="{C5412D7F-CCFE-4C8D-B65B-ECF9A043402B}"/>
          </ac:spMkLst>
        </pc:spChg>
        <pc:spChg chg="mod">
          <ac:chgData name="Nguyễn Minh Tân - Khoa Công nghệ Thông tin - VLTECH" userId="101068a6-915f-4420-8228-af2e167f3950" providerId="ADAL" clId="{00D6936F-90BB-4A1B-954F-7A0E430E4D6D}" dt="2023-09-05T04:33:42.276" v="1007" actId="1076"/>
          <ac:spMkLst>
            <pc:docMk/>
            <pc:sldMk cId="3468342518" sldId="882"/>
            <ac:spMk id="12" creationId="{FF3D17B9-E218-44BC-BF76-95E7343BB861}"/>
          </ac:spMkLst>
        </pc:spChg>
        <pc:cxnChg chg="mod">
          <ac:chgData name="Nguyễn Minh Tân - Khoa Công nghệ Thông tin - VLTECH" userId="101068a6-915f-4420-8228-af2e167f3950" providerId="ADAL" clId="{00D6936F-90BB-4A1B-954F-7A0E430E4D6D}" dt="2023-09-05T04:33:42.276" v="1007" actId="1076"/>
          <ac:cxnSpMkLst>
            <pc:docMk/>
            <pc:sldMk cId="3468342518" sldId="882"/>
            <ac:cxnSpMk id="9" creationId="{54B23FCD-CF1F-431F-8155-73214AABAC30}"/>
          </ac:cxnSpMkLst>
        </pc:cxnChg>
        <pc:cxnChg chg="mod">
          <ac:chgData name="Nguyễn Minh Tân - Khoa Công nghệ Thông tin - VLTECH" userId="101068a6-915f-4420-8228-af2e167f3950" providerId="ADAL" clId="{00D6936F-90BB-4A1B-954F-7A0E430E4D6D}" dt="2023-09-05T04:33:42.276" v="1007" actId="1076"/>
          <ac:cxnSpMkLst>
            <pc:docMk/>
            <pc:sldMk cId="3468342518" sldId="882"/>
            <ac:cxnSpMk id="10" creationId="{4CF0314D-0D96-4D99-A572-47E92F632B65}"/>
          </ac:cxnSpMkLst>
        </pc:cxnChg>
        <pc:cxnChg chg="mod">
          <ac:chgData name="Nguyễn Minh Tân - Khoa Công nghệ Thông tin - VLTECH" userId="101068a6-915f-4420-8228-af2e167f3950" providerId="ADAL" clId="{00D6936F-90BB-4A1B-954F-7A0E430E4D6D}" dt="2023-09-05T04:33:42.276" v="1007" actId="1076"/>
          <ac:cxnSpMkLst>
            <pc:docMk/>
            <pc:sldMk cId="3468342518" sldId="882"/>
            <ac:cxnSpMk id="11" creationId="{26FD16A1-7C78-4E21-B2B3-6A98A804B083}"/>
          </ac:cxnSpMkLst>
        </pc:cxnChg>
        <pc:cxnChg chg="mod">
          <ac:chgData name="Nguyễn Minh Tân - Khoa Công nghệ Thông tin - VLTECH" userId="101068a6-915f-4420-8228-af2e167f3950" providerId="ADAL" clId="{00D6936F-90BB-4A1B-954F-7A0E430E4D6D}" dt="2023-09-05T04:33:42.276" v="1007" actId="1076"/>
          <ac:cxnSpMkLst>
            <pc:docMk/>
            <pc:sldMk cId="3468342518" sldId="882"/>
            <ac:cxnSpMk id="13" creationId="{49A8A8C8-9D92-4092-9119-E962FFF5CDF9}"/>
          </ac:cxnSpMkLst>
        </pc:cxnChg>
      </pc:sldChg>
      <pc:sldChg chg="add del">
        <pc:chgData name="Nguyễn Minh Tân - Khoa Công nghệ Thông tin - VLTECH" userId="101068a6-915f-4420-8228-af2e167f3950" providerId="ADAL" clId="{00D6936F-90BB-4A1B-954F-7A0E430E4D6D}" dt="2023-09-05T04:29:40.641" v="733"/>
        <pc:sldMkLst>
          <pc:docMk/>
          <pc:sldMk cId="4139396081" sldId="883"/>
        </pc:sldMkLst>
      </pc:sldChg>
      <pc:sldChg chg="modSp add del">
        <pc:chgData name="Nguyễn Minh Tân - Khoa Công nghệ Thông tin - VLTECH" userId="101068a6-915f-4420-8228-af2e167f3950" providerId="ADAL" clId="{00D6936F-90BB-4A1B-954F-7A0E430E4D6D}" dt="2023-09-05T04:33:11.477" v="1002" actId="1076"/>
        <pc:sldMkLst>
          <pc:docMk/>
          <pc:sldMk cId="1750173359" sldId="884"/>
        </pc:sldMkLst>
        <pc:picChg chg="mod">
          <ac:chgData name="Nguyễn Minh Tân - Khoa Công nghệ Thông tin - VLTECH" userId="101068a6-915f-4420-8228-af2e167f3950" providerId="ADAL" clId="{00D6936F-90BB-4A1B-954F-7A0E430E4D6D}" dt="2023-09-05T04:33:11.477" v="1002" actId="1076"/>
          <ac:picMkLst>
            <pc:docMk/>
            <pc:sldMk cId="1750173359" sldId="884"/>
            <ac:picMk id="5" creationId="{00000000-0000-0000-0000-000000000000}"/>
          </ac:picMkLst>
        </pc:picChg>
      </pc:sldChg>
      <pc:sldChg chg="add del">
        <pc:chgData name="Nguyễn Minh Tân - Khoa Công nghệ Thông tin - VLTECH" userId="101068a6-915f-4420-8228-af2e167f3950" providerId="ADAL" clId="{00D6936F-90BB-4A1B-954F-7A0E430E4D6D}" dt="2023-09-05T04:29:40.641" v="733"/>
        <pc:sldMkLst>
          <pc:docMk/>
          <pc:sldMk cId="467511028" sldId="885"/>
        </pc:sldMkLst>
      </pc:sldChg>
      <pc:sldChg chg="modSp add del">
        <pc:chgData name="Nguyễn Minh Tân - Khoa Công nghệ Thông tin - VLTECH" userId="101068a6-915f-4420-8228-af2e167f3950" providerId="ADAL" clId="{00D6936F-90BB-4A1B-954F-7A0E430E4D6D}" dt="2023-09-05T04:33:29.036" v="1006" actId="1076"/>
        <pc:sldMkLst>
          <pc:docMk/>
          <pc:sldMk cId="1387473129" sldId="886"/>
        </pc:sldMkLst>
        <pc:picChg chg="mod">
          <ac:chgData name="Nguyễn Minh Tân - Khoa Công nghệ Thông tin - VLTECH" userId="101068a6-915f-4420-8228-af2e167f3950" providerId="ADAL" clId="{00D6936F-90BB-4A1B-954F-7A0E430E4D6D}" dt="2023-09-05T04:33:27.152" v="1005" actId="1076"/>
          <ac:picMkLst>
            <pc:docMk/>
            <pc:sldMk cId="1387473129" sldId="886"/>
            <ac:picMk id="5" creationId="{00000000-0000-0000-0000-000000000000}"/>
          </ac:picMkLst>
        </pc:picChg>
        <pc:picChg chg="mod">
          <ac:chgData name="Nguyễn Minh Tân - Khoa Công nghệ Thông tin - VLTECH" userId="101068a6-915f-4420-8228-af2e167f3950" providerId="ADAL" clId="{00D6936F-90BB-4A1B-954F-7A0E430E4D6D}" dt="2023-09-05T04:33:29.036" v="1006" actId="1076"/>
          <ac:picMkLst>
            <pc:docMk/>
            <pc:sldMk cId="1387473129" sldId="886"/>
            <ac:picMk id="6" creationId="{00000000-0000-0000-0000-000000000000}"/>
          </ac:picMkLst>
        </pc:picChg>
      </pc:sldChg>
      <pc:sldChg chg="add del">
        <pc:chgData name="Nguyễn Minh Tân - Khoa Công nghệ Thông tin - VLTECH" userId="101068a6-915f-4420-8228-af2e167f3950" providerId="ADAL" clId="{00D6936F-90BB-4A1B-954F-7A0E430E4D6D}" dt="2023-09-05T04:29:40.641" v="733"/>
        <pc:sldMkLst>
          <pc:docMk/>
          <pc:sldMk cId="3528845679" sldId="887"/>
        </pc:sldMkLst>
      </pc:sldChg>
      <pc:sldChg chg="add del">
        <pc:chgData name="Nguyễn Minh Tân - Khoa Công nghệ Thông tin - VLTECH" userId="101068a6-915f-4420-8228-af2e167f3950" providerId="ADAL" clId="{00D6936F-90BB-4A1B-954F-7A0E430E4D6D}" dt="2023-09-05T04:29:40.641" v="733"/>
        <pc:sldMkLst>
          <pc:docMk/>
          <pc:sldMk cId="77754774" sldId="888"/>
        </pc:sldMkLst>
      </pc:sldChg>
      <pc:sldChg chg="add del">
        <pc:chgData name="Nguyễn Minh Tân - Khoa Công nghệ Thông tin - VLTECH" userId="101068a6-915f-4420-8228-af2e167f3950" providerId="ADAL" clId="{00D6936F-90BB-4A1B-954F-7A0E430E4D6D}" dt="2023-09-05T04:29:40.641" v="733"/>
        <pc:sldMkLst>
          <pc:docMk/>
          <pc:sldMk cId="2405830424" sldId="889"/>
        </pc:sldMkLst>
      </pc:sldChg>
      <pc:sldChg chg="add del">
        <pc:chgData name="Nguyễn Minh Tân - Khoa Công nghệ Thông tin - VLTECH" userId="101068a6-915f-4420-8228-af2e167f3950" providerId="ADAL" clId="{00D6936F-90BB-4A1B-954F-7A0E430E4D6D}" dt="2023-09-05T04:29:40.641" v="733"/>
        <pc:sldMkLst>
          <pc:docMk/>
          <pc:sldMk cId="2009616124" sldId="890"/>
        </pc:sldMkLst>
      </pc:sldChg>
      <pc:sldChg chg="add del">
        <pc:chgData name="Nguyễn Minh Tân - Khoa Công nghệ Thông tin - VLTECH" userId="101068a6-915f-4420-8228-af2e167f3950" providerId="ADAL" clId="{00D6936F-90BB-4A1B-954F-7A0E430E4D6D}" dt="2023-09-05T04:29:40.641" v="733"/>
        <pc:sldMkLst>
          <pc:docMk/>
          <pc:sldMk cId="2223348856" sldId="891"/>
        </pc:sldMkLst>
      </pc:sldChg>
      <pc:sldChg chg="add del">
        <pc:chgData name="Nguyễn Minh Tân - Khoa Công nghệ Thông tin - VLTECH" userId="101068a6-915f-4420-8228-af2e167f3950" providerId="ADAL" clId="{00D6936F-90BB-4A1B-954F-7A0E430E4D6D}" dt="2023-09-05T04:29:40.641" v="733"/>
        <pc:sldMkLst>
          <pc:docMk/>
          <pc:sldMk cId="2249555163" sldId="892"/>
        </pc:sldMkLst>
      </pc:sldChg>
      <pc:sldChg chg="add del">
        <pc:chgData name="Nguyễn Minh Tân - Khoa Công nghệ Thông tin - VLTECH" userId="101068a6-915f-4420-8228-af2e167f3950" providerId="ADAL" clId="{00D6936F-90BB-4A1B-954F-7A0E430E4D6D}" dt="2023-09-05T04:29:40.641" v="733"/>
        <pc:sldMkLst>
          <pc:docMk/>
          <pc:sldMk cId="2101738578" sldId="893"/>
        </pc:sldMkLst>
      </pc:sldChg>
      <pc:sldChg chg="add del">
        <pc:chgData name="Nguyễn Minh Tân - Khoa Công nghệ Thông tin - VLTECH" userId="101068a6-915f-4420-8228-af2e167f3950" providerId="ADAL" clId="{00D6936F-90BB-4A1B-954F-7A0E430E4D6D}" dt="2023-09-05T04:29:40.641" v="733"/>
        <pc:sldMkLst>
          <pc:docMk/>
          <pc:sldMk cId="2023148906" sldId="894"/>
        </pc:sldMkLst>
      </pc:sldChg>
      <pc:sldChg chg="add del">
        <pc:chgData name="Nguyễn Minh Tân - Khoa Công nghệ Thông tin - VLTECH" userId="101068a6-915f-4420-8228-af2e167f3950" providerId="ADAL" clId="{00D6936F-90BB-4A1B-954F-7A0E430E4D6D}" dt="2023-09-05T04:29:40.641" v="733"/>
        <pc:sldMkLst>
          <pc:docMk/>
          <pc:sldMk cId="1481827557" sldId="895"/>
        </pc:sldMkLst>
      </pc:sldChg>
      <pc:sldChg chg="add del">
        <pc:chgData name="Nguyễn Minh Tân - Khoa Công nghệ Thông tin - VLTECH" userId="101068a6-915f-4420-8228-af2e167f3950" providerId="ADAL" clId="{00D6936F-90BB-4A1B-954F-7A0E430E4D6D}" dt="2023-09-05T04:29:40.641" v="733"/>
        <pc:sldMkLst>
          <pc:docMk/>
          <pc:sldMk cId="2521353688" sldId="896"/>
        </pc:sldMkLst>
      </pc:sldChg>
      <pc:sldChg chg="add del">
        <pc:chgData name="Nguyễn Minh Tân - Khoa Công nghệ Thông tin - VLTECH" userId="101068a6-915f-4420-8228-af2e167f3950" providerId="ADAL" clId="{00D6936F-90BB-4A1B-954F-7A0E430E4D6D}" dt="2023-09-05T04:29:40.641" v="733"/>
        <pc:sldMkLst>
          <pc:docMk/>
          <pc:sldMk cId="1725997617" sldId="897"/>
        </pc:sldMkLst>
      </pc:sldChg>
      <pc:sldChg chg="add del">
        <pc:chgData name="Nguyễn Minh Tân - Khoa Công nghệ Thông tin - VLTECH" userId="101068a6-915f-4420-8228-af2e167f3950" providerId="ADAL" clId="{00D6936F-90BB-4A1B-954F-7A0E430E4D6D}" dt="2023-09-05T04:29:40.641" v="733"/>
        <pc:sldMkLst>
          <pc:docMk/>
          <pc:sldMk cId="3620450862" sldId="898"/>
        </pc:sldMkLst>
      </pc:sldChg>
      <pc:sldChg chg="add del">
        <pc:chgData name="Nguyễn Minh Tân - Khoa Công nghệ Thông tin - VLTECH" userId="101068a6-915f-4420-8228-af2e167f3950" providerId="ADAL" clId="{00D6936F-90BB-4A1B-954F-7A0E430E4D6D}" dt="2023-09-05T04:29:40.641" v="733"/>
        <pc:sldMkLst>
          <pc:docMk/>
          <pc:sldMk cId="3271688095" sldId="900"/>
        </pc:sldMkLst>
      </pc:sldChg>
      <pc:sldChg chg="add del">
        <pc:chgData name="Nguyễn Minh Tân - Khoa Công nghệ Thông tin - VLTECH" userId="101068a6-915f-4420-8228-af2e167f3950" providerId="ADAL" clId="{00D6936F-90BB-4A1B-954F-7A0E430E4D6D}" dt="2023-09-05T04:14:48.734" v="727" actId="2696"/>
        <pc:sldMkLst>
          <pc:docMk/>
          <pc:sldMk cId="3931890426" sldId="941"/>
        </pc:sldMkLst>
      </pc:sldChg>
      <pc:sldChg chg="delSp modSp add mod">
        <pc:chgData name="Nguyễn Minh Tân - Khoa Công nghệ Thông tin - VLTECH" userId="101068a6-915f-4420-8228-af2e167f3950" providerId="ADAL" clId="{00D6936F-90BB-4A1B-954F-7A0E430E4D6D}" dt="2023-09-05T04:35:14.471" v="1088" actId="478"/>
        <pc:sldMkLst>
          <pc:docMk/>
          <pc:sldMk cId="0" sldId="943"/>
        </pc:sldMkLst>
        <pc:spChg chg="mod">
          <ac:chgData name="Nguyễn Minh Tân - Khoa Công nghệ Thông tin - VLTECH" userId="101068a6-915f-4420-8228-af2e167f3950" providerId="ADAL" clId="{00D6936F-90BB-4A1B-954F-7A0E430E4D6D}" dt="2023-09-05T04:31:32.391" v="995" actId="1076"/>
          <ac:spMkLst>
            <pc:docMk/>
            <pc:sldMk cId="0" sldId="943"/>
            <ac:spMk id="2" creationId="{00000000-0000-0000-0000-000000000000}"/>
          </ac:spMkLst>
        </pc:spChg>
        <pc:spChg chg="del">
          <ac:chgData name="Nguyễn Minh Tân - Khoa Công nghệ Thông tin - VLTECH" userId="101068a6-915f-4420-8228-af2e167f3950" providerId="ADAL" clId="{00D6936F-90BB-4A1B-954F-7A0E430E4D6D}" dt="2023-09-05T04:35:12.889" v="1087" actId="478"/>
          <ac:spMkLst>
            <pc:docMk/>
            <pc:sldMk cId="0" sldId="943"/>
            <ac:spMk id="4" creationId="{00000000-0000-0000-0000-000000000000}"/>
          </ac:spMkLst>
        </pc:spChg>
        <pc:spChg chg="del">
          <ac:chgData name="Nguyễn Minh Tân - Khoa Công nghệ Thông tin - VLTECH" userId="101068a6-915f-4420-8228-af2e167f3950" providerId="ADAL" clId="{00D6936F-90BB-4A1B-954F-7A0E430E4D6D}" dt="2023-09-05T04:35:10.826" v="1086" actId="478"/>
          <ac:spMkLst>
            <pc:docMk/>
            <pc:sldMk cId="0" sldId="943"/>
            <ac:spMk id="5" creationId="{00000000-0000-0000-0000-000000000000}"/>
          </ac:spMkLst>
        </pc:spChg>
        <pc:spChg chg="del">
          <ac:chgData name="Nguyễn Minh Tân - Khoa Công nghệ Thông tin - VLTECH" userId="101068a6-915f-4420-8228-af2e167f3950" providerId="ADAL" clId="{00D6936F-90BB-4A1B-954F-7A0E430E4D6D}" dt="2023-09-05T04:35:14.471" v="1088" actId="478"/>
          <ac:spMkLst>
            <pc:docMk/>
            <pc:sldMk cId="0" sldId="943"/>
            <ac:spMk id="6" creationId="{00000000-0000-0000-0000-000000000000}"/>
          </ac:spMkLst>
        </pc:spChg>
        <pc:spChg chg="mod">
          <ac:chgData name="Nguyễn Minh Tân - Khoa Công nghệ Thông tin - VLTECH" userId="101068a6-915f-4420-8228-af2e167f3950" providerId="ADAL" clId="{00D6936F-90BB-4A1B-954F-7A0E430E4D6D}" dt="2023-09-05T04:29:56.951" v="736" actId="1076"/>
          <ac:spMkLst>
            <pc:docMk/>
            <pc:sldMk cId="0" sldId="943"/>
            <ac:spMk id="43" creationId="{00000000-0000-0000-0000-000000000000}"/>
          </ac:spMkLst>
        </pc:spChg>
        <pc:spChg chg="mod">
          <ac:chgData name="Nguyễn Minh Tân - Khoa Công nghệ Thông tin - VLTECH" userId="101068a6-915f-4420-8228-af2e167f3950" providerId="ADAL" clId="{00D6936F-90BB-4A1B-954F-7A0E430E4D6D}" dt="2023-09-05T04:29:56.951" v="736" actId="1076"/>
          <ac:spMkLst>
            <pc:docMk/>
            <pc:sldMk cId="0" sldId="943"/>
            <ac:spMk id="44" creationId="{00000000-0000-0000-0000-000000000000}"/>
          </ac:spMkLst>
        </pc:spChg>
        <pc:spChg chg="mod">
          <ac:chgData name="Nguyễn Minh Tân - Khoa Công nghệ Thông tin - VLTECH" userId="101068a6-915f-4420-8228-af2e167f3950" providerId="ADAL" clId="{00D6936F-90BB-4A1B-954F-7A0E430E4D6D}" dt="2023-09-05T04:29:56.951" v="736" actId="1076"/>
          <ac:spMkLst>
            <pc:docMk/>
            <pc:sldMk cId="0" sldId="943"/>
            <ac:spMk id="45" creationId="{00000000-0000-0000-0000-000000000000}"/>
          </ac:spMkLst>
        </pc:spChg>
        <pc:spChg chg="mod">
          <ac:chgData name="Nguyễn Minh Tân - Khoa Công nghệ Thông tin - VLTECH" userId="101068a6-915f-4420-8228-af2e167f3950" providerId="ADAL" clId="{00D6936F-90BB-4A1B-954F-7A0E430E4D6D}" dt="2023-09-05T04:30:22.327" v="841" actId="14100"/>
          <ac:spMkLst>
            <pc:docMk/>
            <pc:sldMk cId="0" sldId="943"/>
            <ac:spMk id="47" creationId="{00000000-0000-0000-0000-000000000000}"/>
          </ac:spMkLst>
        </pc:spChg>
        <pc:spChg chg="mod">
          <ac:chgData name="Nguyễn Minh Tân - Khoa Công nghệ Thông tin - VLTECH" userId="101068a6-915f-4420-8228-af2e167f3950" providerId="ADAL" clId="{00D6936F-90BB-4A1B-954F-7A0E430E4D6D}" dt="2023-09-05T04:30:22.327" v="841" actId="14100"/>
          <ac:spMkLst>
            <pc:docMk/>
            <pc:sldMk cId="0" sldId="943"/>
            <ac:spMk id="48" creationId="{00000000-0000-0000-0000-000000000000}"/>
          </ac:spMkLst>
        </pc:spChg>
        <pc:spChg chg="mod">
          <ac:chgData name="Nguyễn Minh Tân - Khoa Công nghệ Thông tin - VLTECH" userId="101068a6-915f-4420-8228-af2e167f3950" providerId="ADAL" clId="{00D6936F-90BB-4A1B-954F-7A0E430E4D6D}" dt="2023-09-05T04:30:22.327" v="841" actId="14100"/>
          <ac:spMkLst>
            <pc:docMk/>
            <pc:sldMk cId="0" sldId="943"/>
            <ac:spMk id="49" creationId="{00000000-0000-0000-0000-000000000000}"/>
          </ac:spMkLst>
        </pc:spChg>
        <pc:spChg chg="mod">
          <ac:chgData name="Nguyễn Minh Tân - Khoa Công nghệ Thông tin - VLTECH" userId="101068a6-915f-4420-8228-af2e167f3950" providerId="ADAL" clId="{00D6936F-90BB-4A1B-954F-7A0E430E4D6D}" dt="2023-09-05T04:29:56.951" v="736" actId="1076"/>
          <ac:spMkLst>
            <pc:docMk/>
            <pc:sldMk cId="0" sldId="943"/>
            <ac:spMk id="50" creationId="{00000000-0000-0000-0000-000000000000}"/>
          </ac:spMkLst>
        </pc:spChg>
        <pc:spChg chg="mod">
          <ac:chgData name="Nguyễn Minh Tân - Khoa Công nghệ Thông tin - VLTECH" userId="101068a6-915f-4420-8228-af2e167f3950" providerId="ADAL" clId="{00D6936F-90BB-4A1B-954F-7A0E430E4D6D}" dt="2023-09-05T04:30:05.457" v="787" actId="20577"/>
          <ac:spMkLst>
            <pc:docMk/>
            <pc:sldMk cId="0" sldId="943"/>
            <ac:spMk id="51" creationId="{00000000-0000-0000-0000-000000000000}"/>
          </ac:spMkLst>
        </pc:spChg>
        <pc:spChg chg="mod">
          <ac:chgData name="Nguyễn Minh Tân - Khoa Công nghệ Thông tin - VLTECH" userId="101068a6-915f-4420-8228-af2e167f3950" providerId="ADAL" clId="{00D6936F-90BB-4A1B-954F-7A0E430E4D6D}" dt="2023-09-05T04:29:56.951" v="736" actId="1076"/>
          <ac:spMkLst>
            <pc:docMk/>
            <pc:sldMk cId="0" sldId="943"/>
            <ac:spMk id="52" creationId="{00000000-0000-0000-0000-000000000000}"/>
          </ac:spMkLst>
        </pc:spChg>
        <pc:spChg chg="mod">
          <ac:chgData name="Nguyễn Minh Tân - Khoa Công nghệ Thông tin - VLTECH" userId="101068a6-915f-4420-8228-af2e167f3950" providerId="ADAL" clId="{00D6936F-90BB-4A1B-954F-7A0E430E4D6D}" dt="2023-09-05T04:30:22.327" v="841" actId="14100"/>
          <ac:spMkLst>
            <pc:docMk/>
            <pc:sldMk cId="0" sldId="943"/>
            <ac:spMk id="53" creationId="{00000000-0000-0000-0000-000000000000}"/>
          </ac:spMkLst>
        </pc:spChg>
        <pc:spChg chg="mod">
          <ac:chgData name="Nguyễn Minh Tân - Khoa Công nghệ Thông tin - VLTECH" userId="101068a6-915f-4420-8228-af2e167f3950" providerId="ADAL" clId="{00D6936F-90BB-4A1B-954F-7A0E430E4D6D}" dt="2023-09-05T04:30:22.327" v="841" actId="14100"/>
          <ac:spMkLst>
            <pc:docMk/>
            <pc:sldMk cId="0" sldId="943"/>
            <ac:spMk id="54" creationId="{00000000-0000-0000-0000-000000000000}"/>
          </ac:spMkLst>
        </pc:spChg>
        <pc:spChg chg="mod">
          <ac:chgData name="Nguyễn Minh Tân - Khoa Công nghệ Thông tin - VLTECH" userId="101068a6-915f-4420-8228-af2e167f3950" providerId="ADAL" clId="{00D6936F-90BB-4A1B-954F-7A0E430E4D6D}" dt="2023-09-05T04:30:22.327" v="841" actId="14100"/>
          <ac:spMkLst>
            <pc:docMk/>
            <pc:sldMk cId="0" sldId="943"/>
            <ac:spMk id="55" creationId="{00000000-0000-0000-0000-000000000000}"/>
          </ac:spMkLst>
        </pc:spChg>
        <pc:spChg chg="mod">
          <ac:chgData name="Nguyễn Minh Tân - Khoa Công nghệ Thông tin - VLTECH" userId="101068a6-915f-4420-8228-af2e167f3950" providerId="ADAL" clId="{00D6936F-90BB-4A1B-954F-7A0E430E4D6D}" dt="2023-09-05T04:31:21.346" v="993" actId="14100"/>
          <ac:spMkLst>
            <pc:docMk/>
            <pc:sldMk cId="0" sldId="943"/>
            <ac:spMk id="61" creationId="{00000000-0000-0000-0000-000000000000}"/>
          </ac:spMkLst>
        </pc:spChg>
        <pc:spChg chg="mod">
          <ac:chgData name="Nguyễn Minh Tân - Khoa Công nghệ Thông tin - VLTECH" userId="101068a6-915f-4420-8228-af2e167f3950" providerId="ADAL" clId="{00D6936F-90BB-4A1B-954F-7A0E430E4D6D}" dt="2023-09-05T04:31:21.346" v="993" actId="14100"/>
          <ac:spMkLst>
            <pc:docMk/>
            <pc:sldMk cId="0" sldId="943"/>
            <ac:spMk id="62" creationId="{00000000-0000-0000-0000-000000000000}"/>
          </ac:spMkLst>
        </pc:spChg>
        <pc:spChg chg="mod">
          <ac:chgData name="Nguyễn Minh Tân - Khoa Công nghệ Thông tin - VLTECH" userId="101068a6-915f-4420-8228-af2e167f3950" providerId="ADAL" clId="{00D6936F-90BB-4A1B-954F-7A0E430E4D6D}" dt="2023-09-05T04:31:21.346" v="993" actId="14100"/>
          <ac:spMkLst>
            <pc:docMk/>
            <pc:sldMk cId="0" sldId="943"/>
            <ac:spMk id="63" creationId="{00000000-0000-0000-0000-000000000000}"/>
          </ac:spMkLst>
        </pc:spChg>
        <pc:spChg chg="mod">
          <ac:chgData name="Nguyễn Minh Tân - Khoa Công nghệ Thông tin - VLTECH" userId="101068a6-915f-4420-8228-af2e167f3950" providerId="ADAL" clId="{00D6936F-90BB-4A1B-954F-7A0E430E4D6D}" dt="2023-09-05T04:30:41.625" v="907" actId="20577"/>
          <ac:spMkLst>
            <pc:docMk/>
            <pc:sldMk cId="0" sldId="943"/>
            <ac:spMk id="65" creationId="{00000000-0000-0000-0000-000000000000}"/>
          </ac:spMkLst>
        </pc:spChg>
        <pc:spChg chg="mod">
          <ac:chgData name="Nguyễn Minh Tân - Khoa Công nghệ Thông tin - VLTECH" userId="101068a6-915f-4420-8228-af2e167f3950" providerId="ADAL" clId="{00D6936F-90BB-4A1B-954F-7A0E430E4D6D}" dt="2023-09-05T04:31:21.346" v="993" actId="14100"/>
          <ac:spMkLst>
            <pc:docMk/>
            <pc:sldMk cId="0" sldId="943"/>
            <ac:spMk id="67" creationId="{00000000-0000-0000-0000-000000000000}"/>
          </ac:spMkLst>
        </pc:spChg>
        <pc:spChg chg="mod">
          <ac:chgData name="Nguyễn Minh Tân - Khoa Công nghệ Thông tin - VLTECH" userId="101068a6-915f-4420-8228-af2e167f3950" providerId="ADAL" clId="{00D6936F-90BB-4A1B-954F-7A0E430E4D6D}" dt="2023-09-05T04:31:21.346" v="993" actId="14100"/>
          <ac:spMkLst>
            <pc:docMk/>
            <pc:sldMk cId="0" sldId="943"/>
            <ac:spMk id="68" creationId="{00000000-0000-0000-0000-000000000000}"/>
          </ac:spMkLst>
        </pc:spChg>
        <pc:spChg chg="mod">
          <ac:chgData name="Nguyễn Minh Tân - Khoa Công nghệ Thông tin - VLTECH" userId="101068a6-915f-4420-8228-af2e167f3950" providerId="ADAL" clId="{00D6936F-90BB-4A1B-954F-7A0E430E4D6D}" dt="2023-09-05T04:31:21.346" v="993" actId="14100"/>
          <ac:spMkLst>
            <pc:docMk/>
            <pc:sldMk cId="0" sldId="943"/>
            <ac:spMk id="69" creationId="{00000000-0000-0000-0000-000000000000}"/>
          </ac:spMkLst>
        </pc:spChg>
        <pc:grpChg chg="mod">
          <ac:chgData name="Nguyễn Minh Tân - Khoa Công nghệ Thông tin - VLTECH" userId="101068a6-915f-4420-8228-af2e167f3950" providerId="ADAL" clId="{00D6936F-90BB-4A1B-954F-7A0E430E4D6D}" dt="2023-09-05T04:29:56.951" v="736" actId="1076"/>
          <ac:grpSpMkLst>
            <pc:docMk/>
            <pc:sldMk cId="0" sldId="943"/>
            <ac:grpSpMk id="3" creationId="{00000000-0000-0000-0000-000000000000}"/>
          </ac:grpSpMkLst>
        </pc:grpChg>
        <pc:grpChg chg="mod">
          <ac:chgData name="Nguyễn Minh Tân - Khoa Công nghệ Thông tin - VLTECH" userId="101068a6-915f-4420-8228-af2e167f3950" providerId="ADAL" clId="{00D6936F-90BB-4A1B-954F-7A0E430E4D6D}" dt="2023-09-05T04:30:22.327" v="841" actId="14100"/>
          <ac:grpSpMkLst>
            <pc:docMk/>
            <pc:sldMk cId="0" sldId="943"/>
            <ac:grpSpMk id="7" creationId="{00000000-0000-0000-0000-000000000000}"/>
          </ac:grpSpMkLst>
        </pc:grpChg>
        <pc:grpChg chg="mod">
          <ac:chgData name="Nguyễn Minh Tân - Khoa Công nghệ Thông tin - VLTECH" userId="101068a6-915f-4420-8228-af2e167f3950" providerId="ADAL" clId="{00D6936F-90BB-4A1B-954F-7A0E430E4D6D}" dt="2023-09-05T04:31:21.346" v="993" actId="14100"/>
          <ac:grpSpMkLst>
            <pc:docMk/>
            <pc:sldMk cId="0" sldId="943"/>
            <ac:grpSpMk id="9" creationId="{00000000-0000-0000-0000-000000000000}"/>
          </ac:grpSpMkLst>
        </pc:grpChg>
        <pc:grpChg chg="mod">
          <ac:chgData name="Nguyễn Minh Tân - Khoa Công nghệ Thông tin - VLTECH" userId="101068a6-915f-4420-8228-af2e167f3950" providerId="ADAL" clId="{00D6936F-90BB-4A1B-954F-7A0E430E4D6D}" dt="2023-09-05T04:29:56.951" v="736" actId="1076"/>
          <ac:grpSpMkLst>
            <pc:docMk/>
            <pc:sldMk cId="0" sldId="943"/>
            <ac:grpSpMk id="41" creationId="{00000000-0000-0000-0000-000000000000}"/>
          </ac:grpSpMkLst>
        </pc:grpChg>
        <pc:grpChg chg="mod">
          <ac:chgData name="Nguyễn Minh Tân - Khoa Công nghệ Thông tin - VLTECH" userId="101068a6-915f-4420-8228-af2e167f3950" providerId="ADAL" clId="{00D6936F-90BB-4A1B-954F-7A0E430E4D6D}" dt="2023-09-05T04:30:22.327" v="841" actId="14100"/>
          <ac:grpSpMkLst>
            <pc:docMk/>
            <pc:sldMk cId="0" sldId="943"/>
            <ac:grpSpMk id="42" creationId="{00000000-0000-0000-0000-000000000000}"/>
          </ac:grpSpMkLst>
        </pc:grpChg>
        <pc:grpChg chg="mod">
          <ac:chgData name="Nguyễn Minh Tân - Khoa Công nghệ Thông tin - VLTECH" userId="101068a6-915f-4420-8228-af2e167f3950" providerId="ADAL" clId="{00D6936F-90BB-4A1B-954F-7A0E430E4D6D}" dt="2023-09-05T04:31:21.346" v="993" actId="14100"/>
          <ac:grpSpMkLst>
            <pc:docMk/>
            <pc:sldMk cId="0" sldId="943"/>
            <ac:grpSpMk id="56" creationId="{00000000-0000-0000-0000-000000000000}"/>
          </ac:grpSpMkLst>
        </pc:grpChg>
      </pc:sldChg>
      <pc:sldChg chg="modSp add del">
        <pc:chgData name="Nguyễn Minh Tân - Khoa Công nghệ Thông tin - VLTECH" userId="101068a6-915f-4420-8228-af2e167f3950" providerId="ADAL" clId="{00D6936F-90BB-4A1B-954F-7A0E430E4D6D}" dt="2023-09-05T04:29:23.912" v="732" actId="47"/>
        <pc:sldMkLst>
          <pc:docMk/>
          <pc:sldMk cId="1029817366" sldId="944"/>
        </pc:sldMkLst>
        <pc:spChg chg="mod">
          <ac:chgData name="Nguyễn Minh Tân - Khoa Công nghệ Thông tin - VLTECH" userId="101068a6-915f-4420-8228-af2e167f3950" providerId="ADAL" clId="{00D6936F-90BB-4A1B-954F-7A0E430E4D6D}" dt="2023-09-05T04:07:35.417" v="218" actId="20577"/>
          <ac:spMkLst>
            <pc:docMk/>
            <pc:sldMk cId="1029817366" sldId="944"/>
            <ac:spMk id="3" creationId="{00000000-0000-0000-0000-000000000000}"/>
          </ac:spMkLst>
        </pc:spChg>
      </pc:sldChg>
      <pc:sldChg chg="modSp add del mod">
        <pc:chgData name="Nguyễn Minh Tân - Khoa Công nghệ Thông tin - VLTECH" userId="101068a6-915f-4420-8228-af2e167f3950" providerId="ADAL" clId="{00D6936F-90BB-4A1B-954F-7A0E430E4D6D}" dt="2023-09-05T04:29:23.912" v="732" actId="47"/>
        <pc:sldMkLst>
          <pc:docMk/>
          <pc:sldMk cId="1763393296" sldId="945"/>
        </pc:sldMkLst>
        <pc:spChg chg="mod">
          <ac:chgData name="Nguyễn Minh Tân - Khoa Công nghệ Thông tin - VLTECH" userId="101068a6-915f-4420-8228-af2e167f3950" providerId="ADAL" clId="{00D6936F-90BB-4A1B-954F-7A0E430E4D6D}" dt="2023-09-05T04:09:58.553" v="239" actId="1076"/>
          <ac:spMkLst>
            <pc:docMk/>
            <pc:sldMk cId="1763393296" sldId="945"/>
            <ac:spMk id="3" creationId="{00000000-0000-0000-0000-000000000000}"/>
          </ac:spMkLst>
        </pc:spChg>
      </pc:sldChg>
      <pc:sldChg chg="modSp add del mod">
        <pc:chgData name="Nguyễn Minh Tân - Khoa Công nghệ Thông tin - VLTECH" userId="101068a6-915f-4420-8228-af2e167f3950" providerId="ADAL" clId="{00D6936F-90BB-4A1B-954F-7A0E430E4D6D}" dt="2023-09-05T04:29:23.912" v="732" actId="47"/>
        <pc:sldMkLst>
          <pc:docMk/>
          <pc:sldMk cId="3213249824" sldId="948"/>
        </pc:sldMkLst>
        <pc:spChg chg="mod">
          <ac:chgData name="Nguyễn Minh Tân - Khoa Công nghệ Thông tin - VLTECH" userId="101068a6-915f-4420-8228-af2e167f3950" providerId="ADAL" clId="{00D6936F-90BB-4A1B-954F-7A0E430E4D6D}" dt="2023-09-05T04:12:22.048" v="625" actId="20577"/>
          <ac:spMkLst>
            <pc:docMk/>
            <pc:sldMk cId="3213249824" sldId="948"/>
            <ac:spMk id="3" creationId="{00000000-0000-0000-0000-000000000000}"/>
          </ac:spMkLst>
        </pc:spChg>
      </pc:sldChg>
      <pc:sldChg chg="modSp add del mod">
        <pc:chgData name="Nguyễn Minh Tân - Khoa Công nghệ Thông tin - VLTECH" userId="101068a6-915f-4420-8228-af2e167f3950" providerId="ADAL" clId="{00D6936F-90BB-4A1B-954F-7A0E430E4D6D}" dt="2023-09-05T04:29:23.912" v="732" actId="47"/>
        <pc:sldMkLst>
          <pc:docMk/>
          <pc:sldMk cId="302073390" sldId="949"/>
        </pc:sldMkLst>
        <pc:spChg chg="mod">
          <ac:chgData name="Nguyễn Minh Tân - Khoa Công nghệ Thông tin - VLTECH" userId="101068a6-915f-4420-8228-af2e167f3950" providerId="ADAL" clId="{00D6936F-90BB-4A1B-954F-7A0E430E4D6D}" dt="2023-09-05T04:10:02.943" v="240" actId="1076"/>
          <ac:spMkLst>
            <pc:docMk/>
            <pc:sldMk cId="302073390" sldId="949"/>
            <ac:spMk id="3" creationId="{00000000-0000-0000-0000-000000000000}"/>
          </ac:spMkLst>
        </pc:spChg>
      </pc:sldChg>
    </pc:docChg>
  </pc:docChgLst>
  <pc:docChgLst>
    <pc:chgData name="Nguyễn Minh Tân - Khoa Công nghệ Thông tin - VLTECH" userId="101068a6-915f-4420-8228-af2e167f3950" providerId="ADAL" clId="{8715A5FF-D8C0-428A-9408-E86E0C5BFB67}"/>
    <pc:docChg chg="undo custSel addSld delSld modSld">
      <pc:chgData name="Nguyễn Minh Tân - Khoa Công nghệ Thông tin - VLTECH" userId="101068a6-915f-4420-8228-af2e167f3950" providerId="ADAL" clId="{8715A5FF-D8C0-428A-9408-E86E0C5BFB67}" dt="2023-07-30T13:21:08.551" v="812" actId="20577"/>
      <pc:docMkLst>
        <pc:docMk/>
      </pc:docMkLst>
      <pc:sldChg chg="modSp mod">
        <pc:chgData name="Nguyễn Minh Tân - Khoa Công nghệ Thông tin - VLTECH" userId="101068a6-915f-4420-8228-af2e167f3950" providerId="ADAL" clId="{8715A5FF-D8C0-428A-9408-E86E0C5BFB67}" dt="2023-07-30T13:06:33.061" v="188" actId="20577"/>
        <pc:sldMkLst>
          <pc:docMk/>
          <pc:sldMk cId="3671363652" sldId="285"/>
        </pc:sldMkLst>
        <pc:spChg chg="mod">
          <ac:chgData name="Nguyễn Minh Tân - Khoa Công nghệ Thông tin - VLTECH" userId="101068a6-915f-4420-8228-af2e167f3950" providerId="ADAL" clId="{8715A5FF-D8C0-428A-9408-E86E0C5BFB67}" dt="2023-07-30T12:42:28.114" v="78" actId="20577"/>
          <ac:spMkLst>
            <pc:docMk/>
            <pc:sldMk cId="3671363652" sldId="285"/>
            <ac:spMk id="7" creationId="{CEF99411-4709-4D85-A7C3-945C4791A054}"/>
          </ac:spMkLst>
        </pc:spChg>
        <pc:spChg chg="mod">
          <ac:chgData name="Nguyễn Minh Tân - Khoa Công nghệ Thông tin - VLTECH" userId="101068a6-915f-4420-8228-af2e167f3950" providerId="ADAL" clId="{8715A5FF-D8C0-428A-9408-E86E0C5BFB67}" dt="2023-07-30T12:44:20.332" v="137" actId="1076"/>
          <ac:spMkLst>
            <pc:docMk/>
            <pc:sldMk cId="3671363652" sldId="285"/>
            <ac:spMk id="12" creationId="{C9BD2F7B-3F77-4C00-A03B-0C17F27D1349}"/>
          </ac:spMkLst>
        </pc:spChg>
        <pc:spChg chg="mod">
          <ac:chgData name="Nguyễn Minh Tân - Khoa Công nghệ Thông tin - VLTECH" userId="101068a6-915f-4420-8228-af2e167f3950" providerId="ADAL" clId="{8715A5FF-D8C0-428A-9408-E86E0C5BFB67}" dt="2023-07-30T12:42:41.919" v="105" actId="20577"/>
          <ac:spMkLst>
            <pc:docMk/>
            <pc:sldMk cId="3671363652" sldId="285"/>
            <ac:spMk id="13" creationId="{CEF99411-4709-4D85-A7C3-945C4791A054}"/>
          </ac:spMkLst>
        </pc:spChg>
        <pc:spChg chg="mod">
          <ac:chgData name="Nguyễn Minh Tân - Khoa Công nghệ Thông tin - VLTECH" userId="101068a6-915f-4420-8228-af2e167f3950" providerId="ADAL" clId="{8715A5FF-D8C0-428A-9408-E86E0C5BFB67}" dt="2023-07-30T12:43:39.503" v="134" actId="20577"/>
          <ac:spMkLst>
            <pc:docMk/>
            <pc:sldMk cId="3671363652" sldId="285"/>
            <ac:spMk id="17" creationId="{C9BD2F7B-3F77-4C00-A03B-0C17F27D1349}"/>
          </ac:spMkLst>
        </pc:spChg>
        <pc:spChg chg="mod">
          <ac:chgData name="Nguyễn Minh Tân - Khoa Công nghệ Thông tin - VLTECH" userId="101068a6-915f-4420-8228-af2e167f3950" providerId="ADAL" clId="{8715A5FF-D8C0-428A-9408-E86E0C5BFB67}" dt="2023-07-30T13:06:33.061" v="188" actId="20577"/>
          <ac:spMkLst>
            <pc:docMk/>
            <pc:sldMk cId="3671363652" sldId="285"/>
            <ac:spMk id="19" creationId="{CEF99411-4709-4D85-A7C3-945C4791A054}"/>
          </ac:spMkLst>
        </pc:spChg>
        <pc:spChg chg="mod">
          <ac:chgData name="Nguyễn Minh Tân - Khoa Công nghệ Thông tin - VLTECH" userId="101068a6-915f-4420-8228-af2e167f3950" providerId="ADAL" clId="{8715A5FF-D8C0-428A-9408-E86E0C5BFB67}" dt="2023-07-30T12:43:45.600" v="136" actId="20577"/>
          <ac:spMkLst>
            <pc:docMk/>
            <pc:sldMk cId="3671363652" sldId="285"/>
            <ac:spMk id="23" creationId="{C9BD2F7B-3F77-4C00-A03B-0C17F27D1349}"/>
          </ac:spMkLst>
        </pc:spChg>
      </pc:sldChg>
      <pc:sldChg chg="modSp mod">
        <pc:chgData name="Nguyễn Minh Tân - Khoa Công nghệ Thông tin - VLTECH" userId="101068a6-915f-4420-8228-af2e167f3950" providerId="ADAL" clId="{8715A5FF-D8C0-428A-9408-E86E0C5BFB67}" dt="2023-07-30T13:08:45.776" v="209" actId="1076"/>
        <pc:sldMkLst>
          <pc:docMk/>
          <pc:sldMk cId="133809529" sldId="287"/>
        </pc:sldMkLst>
        <pc:spChg chg="mod">
          <ac:chgData name="Nguyễn Minh Tân - Khoa Công nghệ Thông tin - VLTECH" userId="101068a6-915f-4420-8228-af2e167f3950" providerId="ADAL" clId="{8715A5FF-D8C0-428A-9408-E86E0C5BFB67}" dt="2023-07-30T13:08:25.460" v="203" actId="1076"/>
          <ac:spMkLst>
            <pc:docMk/>
            <pc:sldMk cId="133809529" sldId="287"/>
            <ac:spMk id="3" creationId="{536C90D0-5F17-45E0-BC15-FBDB7F98ECA7}"/>
          </ac:spMkLst>
        </pc:spChg>
        <pc:spChg chg="mod">
          <ac:chgData name="Nguyễn Minh Tân - Khoa Công nghệ Thông tin - VLTECH" userId="101068a6-915f-4420-8228-af2e167f3950" providerId="ADAL" clId="{8715A5FF-D8C0-428A-9408-E86E0C5BFB67}" dt="2023-07-30T13:07:26.925" v="191" actId="1076"/>
          <ac:spMkLst>
            <pc:docMk/>
            <pc:sldMk cId="133809529" sldId="287"/>
            <ac:spMk id="4" creationId="{3E5AA055-0E73-430F-9C36-B686DD382A31}"/>
          </ac:spMkLst>
        </pc:spChg>
        <pc:spChg chg="mod">
          <ac:chgData name="Nguyễn Minh Tân - Khoa Công nghệ Thông tin - VLTECH" userId="101068a6-915f-4420-8228-af2e167f3950" providerId="ADAL" clId="{8715A5FF-D8C0-428A-9408-E86E0C5BFB67}" dt="2023-07-30T13:08:12.280" v="201" actId="1076"/>
          <ac:spMkLst>
            <pc:docMk/>
            <pc:sldMk cId="133809529" sldId="287"/>
            <ac:spMk id="5" creationId="{00000000-0000-0000-0000-000000000000}"/>
          </ac:spMkLst>
        </pc:spChg>
        <pc:spChg chg="mod">
          <ac:chgData name="Nguyễn Minh Tân - Khoa Công nghệ Thông tin - VLTECH" userId="101068a6-915f-4420-8228-af2e167f3950" providerId="ADAL" clId="{8715A5FF-D8C0-428A-9408-E86E0C5BFB67}" dt="2023-07-30T13:08:45.776" v="209" actId="1076"/>
          <ac:spMkLst>
            <pc:docMk/>
            <pc:sldMk cId="133809529" sldId="287"/>
            <ac:spMk id="6" creationId="{C911DBF8-8F5E-47C1-80CB-DF05FC672861}"/>
          </ac:spMkLst>
        </pc:spChg>
        <pc:spChg chg="mod">
          <ac:chgData name="Nguyễn Minh Tân - Khoa Công nghệ Thông tin - VLTECH" userId="101068a6-915f-4420-8228-af2e167f3950" providerId="ADAL" clId="{8715A5FF-D8C0-428A-9408-E86E0C5BFB67}" dt="2023-07-30T13:08:31.024" v="205" actId="1076"/>
          <ac:spMkLst>
            <pc:docMk/>
            <pc:sldMk cId="133809529" sldId="287"/>
            <ac:spMk id="8" creationId="{00000000-0000-0000-0000-000000000000}"/>
          </ac:spMkLst>
        </pc:spChg>
        <pc:spChg chg="mod">
          <ac:chgData name="Nguyễn Minh Tân - Khoa Công nghệ Thông tin - VLTECH" userId="101068a6-915f-4420-8228-af2e167f3950" providerId="ADAL" clId="{8715A5FF-D8C0-428A-9408-E86E0C5BFB67}" dt="2023-07-30T13:08:37.333" v="207" actId="1076"/>
          <ac:spMkLst>
            <pc:docMk/>
            <pc:sldMk cId="133809529" sldId="287"/>
            <ac:spMk id="11" creationId="{00000000-0000-0000-0000-000000000000}"/>
          </ac:spMkLst>
        </pc:spChg>
      </pc:sldChg>
      <pc:sldChg chg="modSp mod">
        <pc:chgData name="Nguyễn Minh Tân - Khoa Công nghệ Thông tin - VLTECH" userId="101068a6-915f-4420-8228-af2e167f3950" providerId="ADAL" clId="{8715A5FF-D8C0-428A-9408-E86E0C5BFB67}" dt="2023-07-30T13:09:09.033" v="211"/>
        <pc:sldMkLst>
          <pc:docMk/>
          <pc:sldMk cId="726866880" sldId="303"/>
        </pc:sldMkLst>
        <pc:spChg chg="mod">
          <ac:chgData name="Nguyễn Minh Tân - Khoa Công nghệ Thông tin - VLTECH" userId="101068a6-915f-4420-8228-af2e167f3950" providerId="ADAL" clId="{8715A5FF-D8C0-428A-9408-E86E0C5BFB67}" dt="2023-07-30T13:08:56.265" v="210"/>
          <ac:spMkLst>
            <pc:docMk/>
            <pc:sldMk cId="726866880" sldId="303"/>
            <ac:spMk id="21" creationId="{00000000-0000-0000-0000-000000000000}"/>
          </ac:spMkLst>
        </pc:spChg>
        <pc:spChg chg="mod">
          <ac:chgData name="Nguyễn Minh Tân - Khoa Công nghệ Thông tin - VLTECH" userId="101068a6-915f-4420-8228-af2e167f3950" providerId="ADAL" clId="{8715A5FF-D8C0-428A-9408-E86E0C5BFB67}" dt="2023-07-30T13:09:09.033" v="211"/>
          <ac:spMkLst>
            <pc:docMk/>
            <pc:sldMk cId="726866880" sldId="303"/>
            <ac:spMk id="62" creationId="{00000000-0000-0000-0000-000000000000}"/>
          </ac:spMkLst>
        </pc:spChg>
      </pc:sldChg>
      <pc:sldChg chg="del">
        <pc:chgData name="Nguyễn Minh Tân - Khoa Công nghệ Thông tin - VLTECH" userId="101068a6-915f-4420-8228-af2e167f3950" providerId="ADAL" clId="{8715A5FF-D8C0-428A-9408-E86E0C5BFB67}" dt="2023-07-30T12:43:04.186" v="114" actId="47"/>
        <pc:sldMkLst>
          <pc:docMk/>
          <pc:sldMk cId="1902541966" sldId="320"/>
        </pc:sldMkLst>
      </pc:sldChg>
      <pc:sldChg chg="del">
        <pc:chgData name="Nguyễn Minh Tân - Khoa Công nghệ Thông tin - VLTECH" userId="101068a6-915f-4420-8228-af2e167f3950" providerId="ADAL" clId="{8715A5FF-D8C0-428A-9408-E86E0C5BFB67}" dt="2023-07-30T12:43:02.177" v="113" actId="47"/>
        <pc:sldMkLst>
          <pc:docMk/>
          <pc:sldMk cId="1359902612" sldId="322"/>
        </pc:sldMkLst>
      </pc:sldChg>
      <pc:sldChg chg="del">
        <pc:chgData name="Nguyễn Minh Tân - Khoa Công nghệ Thông tin - VLTECH" userId="101068a6-915f-4420-8228-af2e167f3950" providerId="ADAL" clId="{8715A5FF-D8C0-428A-9408-E86E0C5BFB67}" dt="2023-07-30T12:42:52.688" v="107" actId="47"/>
        <pc:sldMkLst>
          <pc:docMk/>
          <pc:sldMk cId="4026623210" sldId="334"/>
        </pc:sldMkLst>
      </pc:sldChg>
      <pc:sldChg chg="del">
        <pc:chgData name="Nguyễn Minh Tân - Khoa Công nghệ Thông tin - VLTECH" userId="101068a6-915f-4420-8228-af2e167f3950" providerId="ADAL" clId="{8715A5FF-D8C0-428A-9408-E86E0C5BFB67}" dt="2023-07-30T12:43:06.130" v="115" actId="47"/>
        <pc:sldMkLst>
          <pc:docMk/>
          <pc:sldMk cId="1758112682" sldId="335"/>
        </pc:sldMkLst>
      </pc:sldChg>
      <pc:sldChg chg="del">
        <pc:chgData name="Nguyễn Minh Tân - Khoa Công nghệ Thông tin - VLTECH" userId="101068a6-915f-4420-8228-af2e167f3950" providerId="ADAL" clId="{8715A5FF-D8C0-428A-9408-E86E0C5BFB67}" dt="2023-07-30T12:43:07.467" v="116" actId="47"/>
        <pc:sldMkLst>
          <pc:docMk/>
          <pc:sldMk cId="2110474789" sldId="336"/>
        </pc:sldMkLst>
      </pc:sldChg>
      <pc:sldChg chg="del">
        <pc:chgData name="Nguyễn Minh Tân - Khoa Công nghệ Thông tin - VLTECH" userId="101068a6-915f-4420-8228-af2e167f3950" providerId="ADAL" clId="{8715A5FF-D8C0-428A-9408-E86E0C5BFB67}" dt="2023-07-30T12:43:08.297" v="117" actId="47"/>
        <pc:sldMkLst>
          <pc:docMk/>
          <pc:sldMk cId="2994880763" sldId="337"/>
        </pc:sldMkLst>
      </pc:sldChg>
      <pc:sldChg chg="del">
        <pc:chgData name="Nguyễn Minh Tân - Khoa Công nghệ Thông tin - VLTECH" userId="101068a6-915f-4420-8228-af2e167f3950" providerId="ADAL" clId="{8715A5FF-D8C0-428A-9408-E86E0C5BFB67}" dt="2023-07-30T12:42:58.903" v="112" actId="47"/>
        <pc:sldMkLst>
          <pc:docMk/>
          <pc:sldMk cId="2841427826" sldId="338"/>
        </pc:sldMkLst>
      </pc:sldChg>
      <pc:sldChg chg="del">
        <pc:chgData name="Nguyễn Minh Tân - Khoa Công nghệ Thông tin - VLTECH" userId="101068a6-915f-4420-8228-af2e167f3950" providerId="ADAL" clId="{8715A5FF-D8C0-428A-9408-E86E0C5BFB67}" dt="2023-07-30T12:42:57.948" v="111" actId="47"/>
        <pc:sldMkLst>
          <pc:docMk/>
          <pc:sldMk cId="4149434642" sldId="339"/>
        </pc:sldMkLst>
      </pc:sldChg>
      <pc:sldChg chg="del">
        <pc:chgData name="Nguyễn Minh Tân - Khoa Công nghệ Thông tin - VLTECH" userId="101068a6-915f-4420-8228-af2e167f3950" providerId="ADAL" clId="{8715A5FF-D8C0-428A-9408-E86E0C5BFB67}" dt="2023-07-30T12:42:56.836" v="110" actId="47"/>
        <pc:sldMkLst>
          <pc:docMk/>
          <pc:sldMk cId="3169719991" sldId="340"/>
        </pc:sldMkLst>
      </pc:sldChg>
      <pc:sldChg chg="del">
        <pc:chgData name="Nguyễn Minh Tân - Khoa Công nghệ Thông tin - VLTECH" userId="101068a6-915f-4420-8228-af2e167f3950" providerId="ADAL" clId="{8715A5FF-D8C0-428A-9408-E86E0C5BFB67}" dt="2023-07-30T12:42:54.717" v="109" actId="47"/>
        <pc:sldMkLst>
          <pc:docMk/>
          <pc:sldMk cId="1062358377" sldId="341"/>
        </pc:sldMkLst>
      </pc:sldChg>
      <pc:sldChg chg="del">
        <pc:chgData name="Nguyễn Minh Tân - Khoa Công nghệ Thông tin - VLTECH" userId="101068a6-915f-4420-8228-af2e167f3950" providerId="ADAL" clId="{8715A5FF-D8C0-428A-9408-E86E0C5BFB67}" dt="2023-07-30T12:42:53.544" v="108" actId="47"/>
        <pc:sldMkLst>
          <pc:docMk/>
          <pc:sldMk cId="1912201300" sldId="342"/>
        </pc:sldMkLst>
      </pc:sldChg>
      <pc:sldChg chg="del">
        <pc:chgData name="Nguyễn Minh Tân - Khoa Công nghệ Thông tin - VLTECH" userId="101068a6-915f-4420-8228-af2e167f3950" providerId="ADAL" clId="{8715A5FF-D8C0-428A-9408-E86E0C5BFB67}" dt="2023-07-30T12:42:51.794" v="106" actId="47"/>
        <pc:sldMkLst>
          <pc:docMk/>
          <pc:sldMk cId="1564016644" sldId="343"/>
        </pc:sldMkLst>
      </pc:sldChg>
      <pc:sldChg chg="addSp delSp modSp add mod">
        <pc:chgData name="Nguyễn Minh Tân - Khoa Công nghệ Thông tin - VLTECH" userId="101068a6-915f-4420-8228-af2e167f3950" providerId="ADAL" clId="{8715A5FF-D8C0-428A-9408-E86E0C5BFB67}" dt="2023-07-30T13:12:10.022" v="738" actId="20577"/>
        <pc:sldMkLst>
          <pc:docMk/>
          <pc:sldMk cId="909501894" sldId="345"/>
        </pc:sldMkLst>
        <pc:spChg chg="add del mod">
          <ac:chgData name="Nguyễn Minh Tân - Khoa Công nghệ Thông tin - VLTECH" userId="101068a6-915f-4420-8228-af2e167f3950" providerId="ADAL" clId="{8715A5FF-D8C0-428A-9408-E86E0C5BFB67}" dt="2023-07-30T13:10:21.797" v="221" actId="478"/>
          <ac:spMkLst>
            <pc:docMk/>
            <pc:sldMk cId="909501894" sldId="345"/>
            <ac:spMk id="3" creationId="{B08F8C69-A801-5F08-55BB-A7E4A9ABB9F1}"/>
          </ac:spMkLst>
        </pc:spChg>
        <pc:spChg chg="mod">
          <ac:chgData name="Nguyễn Minh Tân - Khoa Công nghệ Thông tin - VLTECH" userId="101068a6-915f-4420-8228-af2e167f3950" providerId="ADAL" clId="{8715A5FF-D8C0-428A-9408-E86E0C5BFB67}" dt="2023-07-30T13:12:10.022" v="738" actId="20577"/>
          <ac:spMkLst>
            <pc:docMk/>
            <pc:sldMk cId="909501894" sldId="345"/>
            <ac:spMk id="62" creationId="{00000000-0000-0000-0000-000000000000}"/>
          </ac:spMkLst>
        </pc:spChg>
      </pc:sldChg>
      <pc:sldChg chg="addSp delSp modSp add mod">
        <pc:chgData name="Nguyễn Minh Tân - Khoa Công nghệ Thông tin - VLTECH" userId="101068a6-915f-4420-8228-af2e167f3950" providerId="ADAL" clId="{8715A5FF-D8C0-428A-9408-E86E0C5BFB67}" dt="2023-07-30T13:20:09.760" v="755" actId="1076"/>
        <pc:sldMkLst>
          <pc:docMk/>
          <pc:sldMk cId="3722176183" sldId="346"/>
        </pc:sldMkLst>
        <pc:spChg chg="add mod">
          <ac:chgData name="Nguyễn Minh Tân - Khoa Công nghệ Thông tin - VLTECH" userId="101068a6-915f-4420-8228-af2e167f3950" providerId="ADAL" clId="{8715A5FF-D8C0-428A-9408-E86E0C5BFB67}" dt="2023-07-30T13:20:09.760" v="755" actId="1076"/>
          <ac:spMkLst>
            <pc:docMk/>
            <pc:sldMk cId="3722176183" sldId="346"/>
            <ac:spMk id="3" creationId="{4BB16F0E-F45E-3D22-F2AD-F1EE7E6D50D4}"/>
          </ac:spMkLst>
        </pc:spChg>
        <pc:spChg chg="mod">
          <ac:chgData name="Nguyễn Minh Tân - Khoa Công nghệ Thông tin - VLTECH" userId="101068a6-915f-4420-8228-af2e167f3950" providerId="ADAL" clId="{8715A5FF-D8C0-428A-9408-E86E0C5BFB67}" dt="2023-07-30T13:20:02.479" v="752"/>
          <ac:spMkLst>
            <pc:docMk/>
            <pc:sldMk cId="3722176183" sldId="346"/>
            <ac:spMk id="62" creationId="{00000000-0000-0000-0000-000000000000}"/>
          </ac:spMkLst>
        </pc:spChg>
        <pc:spChg chg="del">
          <ac:chgData name="Nguyễn Minh Tân - Khoa Công nghệ Thông tin - VLTECH" userId="101068a6-915f-4420-8228-af2e167f3950" providerId="ADAL" clId="{8715A5FF-D8C0-428A-9408-E86E0C5BFB67}" dt="2023-07-30T13:12:50.215" v="741" actId="478"/>
          <ac:spMkLst>
            <pc:docMk/>
            <pc:sldMk cId="3722176183" sldId="346"/>
            <ac:spMk id="85" creationId="{00000000-0000-0000-0000-000000000000}"/>
          </ac:spMkLst>
        </pc:spChg>
        <pc:spChg chg="del">
          <ac:chgData name="Nguyễn Minh Tân - Khoa Công nghệ Thông tin - VLTECH" userId="101068a6-915f-4420-8228-af2e167f3950" providerId="ADAL" clId="{8715A5FF-D8C0-428A-9408-E86E0C5BFB67}" dt="2023-07-30T13:12:50.215" v="741" actId="478"/>
          <ac:spMkLst>
            <pc:docMk/>
            <pc:sldMk cId="3722176183" sldId="346"/>
            <ac:spMk id="86" creationId="{00000000-0000-0000-0000-000000000000}"/>
          </ac:spMkLst>
        </pc:spChg>
        <pc:spChg chg="del">
          <ac:chgData name="Nguyễn Minh Tân - Khoa Công nghệ Thông tin - VLTECH" userId="101068a6-915f-4420-8228-af2e167f3950" providerId="ADAL" clId="{8715A5FF-D8C0-428A-9408-E86E0C5BFB67}" dt="2023-07-30T13:12:57.305" v="742" actId="478"/>
          <ac:spMkLst>
            <pc:docMk/>
            <pc:sldMk cId="3722176183" sldId="346"/>
            <ac:spMk id="88" creationId="{00000000-0000-0000-0000-000000000000}"/>
          </ac:spMkLst>
        </pc:spChg>
        <pc:spChg chg="del">
          <ac:chgData name="Nguyễn Minh Tân - Khoa Công nghệ Thông tin - VLTECH" userId="101068a6-915f-4420-8228-af2e167f3950" providerId="ADAL" clId="{8715A5FF-D8C0-428A-9408-E86E0C5BFB67}" dt="2023-07-30T13:12:50.215" v="741" actId="478"/>
          <ac:spMkLst>
            <pc:docMk/>
            <pc:sldMk cId="3722176183" sldId="346"/>
            <ac:spMk id="90" creationId="{00000000-0000-0000-0000-000000000000}"/>
          </ac:spMkLst>
        </pc:spChg>
      </pc:sldChg>
      <pc:sldChg chg="addSp delSp modSp add mod">
        <pc:chgData name="Nguyễn Minh Tân - Khoa Công nghệ Thông tin - VLTECH" userId="101068a6-915f-4420-8228-af2e167f3950" providerId="ADAL" clId="{8715A5FF-D8C0-428A-9408-E86E0C5BFB67}" dt="2023-07-30T13:21:08.551" v="812" actId="20577"/>
        <pc:sldMkLst>
          <pc:docMk/>
          <pc:sldMk cId="3673008373" sldId="347"/>
        </pc:sldMkLst>
        <pc:spChg chg="mod">
          <ac:chgData name="Nguyễn Minh Tân - Khoa Công nghệ Thông tin - VLTECH" userId="101068a6-915f-4420-8228-af2e167f3950" providerId="ADAL" clId="{8715A5FF-D8C0-428A-9408-E86E0C5BFB67}" dt="2023-07-30T13:21:08.551" v="812" actId="20577"/>
          <ac:spMkLst>
            <pc:docMk/>
            <pc:sldMk cId="3673008373" sldId="347"/>
            <ac:spMk id="3" creationId="{4BB16F0E-F45E-3D22-F2AD-F1EE7E6D50D4}"/>
          </ac:spMkLst>
        </pc:spChg>
        <pc:spChg chg="add mod">
          <ac:chgData name="Nguyễn Minh Tân - Khoa Công nghệ Thông tin - VLTECH" userId="101068a6-915f-4420-8228-af2e167f3950" providerId="ADAL" clId="{8715A5FF-D8C0-428A-9408-E86E0C5BFB67}" dt="2023-07-30T13:21:00.696" v="773" actId="1076"/>
          <ac:spMkLst>
            <pc:docMk/>
            <pc:sldMk cId="3673008373" sldId="347"/>
            <ac:spMk id="4" creationId="{A246D9DA-64CE-F2B2-F7EF-15ABCF0557E4}"/>
          </ac:spMkLst>
        </pc:spChg>
        <pc:spChg chg="del">
          <ac:chgData name="Nguyễn Minh Tân - Khoa Công nghệ Thông tin - VLTECH" userId="101068a6-915f-4420-8228-af2e167f3950" providerId="ADAL" clId="{8715A5FF-D8C0-428A-9408-E86E0C5BFB67}" dt="2023-07-30T13:20:32.147" v="757" actId="478"/>
          <ac:spMkLst>
            <pc:docMk/>
            <pc:sldMk cId="3673008373" sldId="347"/>
            <ac:spMk id="62" creationId="{00000000-0000-0000-0000-000000000000}"/>
          </ac:spMkLst>
        </pc:spChg>
      </pc:sldChg>
    </pc:docChg>
  </pc:docChgLst>
  <pc:docChgLst>
    <pc:chgData name="Nguyen Van Trung" userId="489571c6-8ba5-4f05-9b07-0f8a8ce47714" providerId="ADAL" clId="{16867486-EA68-4AF5-A522-9CAD6CD974A0}"/>
    <pc:docChg chg="undo custSel addSld delSld modSld">
      <pc:chgData name="Nguyen Van Trung" userId="489571c6-8ba5-4f05-9b07-0f8a8ce47714" providerId="ADAL" clId="{16867486-EA68-4AF5-A522-9CAD6CD974A0}" dt="2020-08-27T04:40:55.097" v="4200" actId="1036"/>
      <pc:docMkLst>
        <pc:docMk/>
      </pc:docMkLst>
      <pc:sldChg chg="modSp mod">
        <pc:chgData name="Nguyen Van Trung" userId="489571c6-8ba5-4f05-9b07-0f8a8ce47714" providerId="ADAL" clId="{16867486-EA68-4AF5-A522-9CAD6CD974A0}" dt="2020-08-27T02:54:38.684" v="217" actId="20577"/>
        <pc:sldMkLst>
          <pc:docMk/>
          <pc:sldMk cId="3671363652" sldId="285"/>
        </pc:sldMkLst>
        <pc:spChg chg="mod">
          <ac:chgData name="Nguyen Van Trung" userId="489571c6-8ba5-4f05-9b07-0f8a8ce47714" providerId="ADAL" clId="{16867486-EA68-4AF5-A522-9CAD6CD974A0}" dt="2020-08-27T02:45:51.183" v="30" actId="20577"/>
          <ac:spMkLst>
            <pc:docMk/>
            <pc:sldMk cId="3671363652" sldId="285"/>
            <ac:spMk id="7" creationId="{CEF99411-4709-4D85-A7C3-945C4791A054}"/>
          </ac:spMkLst>
        </pc:spChg>
        <pc:spChg chg="mod">
          <ac:chgData name="Nguyen Van Trung" userId="489571c6-8ba5-4f05-9b07-0f8a8ce47714" providerId="ADAL" clId="{16867486-EA68-4AF5-A522-9CAD6CD974A0}" dt="2020-08-27T02:53:38.511" v="213" actId="20577"/>
          <ac:spMkLst>
            <pc:docMk/>
            <pc:sldMk cId="3671363652" sldId="285"/>
            <ac:spMk id="12" creationId="{C9BD2F7B-3F77-4C00-A03B-0C17F27D1349}"/>
          </ac:spMkLst>
        </pc:spChg>
        <pc:spChg chg="mod">
          <ac:chgData name="Nguyen Van Trung" userId="489571c6-8ba5-4f05-9b07-0f8a8ce47714" providerId="ADAL" clId="{16867486-EA68-4AF5-A522-9CAD6CD974A0}" dt="2020-08-27T02:51:46.882" v="59" actId="20577"/>
          <ac:spMkLst>
            <pc:docMk/>
            <pc:sldMk cId="3671363652" sldId="285"/>
            <ac:spMk id="13" creationId="{CEF99411-4709-4D85-A7C3-945C4791A054}"/>
          </ac:spMkLst>
        </pc:spChg>
        <pc:spChg chg="mod">
          <ac:chgData name="Nguyen Van Trung" userId="489571c6-8ba5-4f05-9b07-0f8a8ce47714" providerId="ADAL" clId="{16867486-EA68-4AF5-A522-9CAD6CD974A0}" dt="2020-08-27T02:54:33.005" v="214" actId="20577"/>
          <ac:spMkLst>
            <pc:docMk/>
            <pc:sldMk cId="3671363652" sldId="285"/>
            <ac:spMk id="17" creationId="{C9BD2F7B-3F77-4C00-A03B-0C17F27D1349}"/>
          </ac:spMkLst>
        </pc:spChg>
        <pc:spChg chg="mod">
          <ac:chgData name="Nguyen Van Trung" userId="489571c6-8ba5-4f05-9b07-0f8a8ce47714" providerId="ADAL" clId="{16867486-EA68-4AF5-A522-9CAD6CD974A0}" dt="2020-08-27T02:52:09.850" v="99" actId="20577"/>
          <ac:spMkLst>
            <pc:docMk/>
            <pc:sldMk cId="3671363652" sldId="285"/>
            <ac:spMk id="19" creationId="{CEF99411-4709-4D85-A7C3-945C4791A054}"/>
          </ac:spMkLst>
        </pc:spChg>
        <pc:spChg chg="mod">
          <ac:chgData name="Nguyen Van Trung" userId="489571c6-8ba5-4f05-9b07-0f8a8ce47714" providerId="ADAL" clId="{16867486-EA68-4AF5-A522-9CAD6CD974A0}" dt="2020-08-27T02:54:38.684" v="217" actId="20577"/>
          <ac:spMkLst>
            <pc:docMk/>
            <pc:sldMk cId="3671363652" sldId="285"/>
            <ac:spMk id="23" creationId="{C9BD2F7B-3F77-4C00-A03B-0C17F27D1349}"/>
          </ac:spMkLst>
        </pc:spChg>
      </pc:sldChg>
      <pc:sldChg chg="addSp delSp modSp mod">
        <pc:chgData name="Nguyen Van Trung" userId="489571c6-8ba5-4f05-9b07-0f8a8ce47714" providerId="ADAL" clId="{16867486-EA68-4AF5-A522-9CAD6CD974A0}" dt="2020-08-27T04:40:55.097" v="4200" actId="1036"/>
        <pc:sldMkLst>
          <pc:docMk/>
          <pc:sldMk cId="133809529" sldId="287"/>
        </pc:sldMkLst>
        <pc:spChg chg="add mod">
          <ac:chgData name="Nguyen Van Trung" userId="489571c6-8ba5-4f05-9b07-0f8a8ce47714" providerId="ADAL" clId="{16867486-EA68-4AF5-A522-9CAD6CD974A0}" dt="2020-08-27T04:40:34.857" v="4179" actId="1035"/>
          <ac:spMkLst>
            <pc:docMk/>
            <pc:sldMk cId="133809529" sldId="287"/>
            <ac:spMk id="3" creationId="{536C90D0-5F17-45E0-BC15-FBDB7F98ECA7}"/>
          </ac:spMkLst>
        </pc:spChg>
        <pc:spChg chg="add mod">
          <ac:chgData name="Nguyen Van Trung" userId="489571c6-8ba5-4f05-9b07-0f8a8ce47714" providerId="ADAL" clId="{16867486-EA68-4AF5-A522-9CAD6CD974A0}" dt="2020-08-27T04:40:55.097" v="4200" actId="1036"/>
          <ac:spMkLst>
            <pc:docMk/>
            <pc:sldMk cId="133809529" sldId="287"/>
            <ac:spMk id="4" creationId="{3E5AA055-0E73-430F-9C36-B686DD382A31}"/>
          </ac:spMkLst>
        </pc:spChg>
        <pc:spChg chg="mod">
          <ac:chgData name="Nguyen Van Trung" userId="489571c6-8ba5-4f05-9b07-0f8a8ce47714" providerId="ADAL" clId="{16867486-EA68-4AF5-A522-9CAD6CD974A0}" dt="2020-08-27T04:40:34.857" v="4179" actId="1035"/>
          <ac:spMkLst>
            <pc:docMk/>
            <pc:sldMk cId="133809529" sldId="287"/>
            <ac:spMk id="5" creationId="{00000000-0000-0000-0000-000000000000}"/>
          </ac:spMkLst>
        </pc:spChg>
        <pc:spChg chg="mod">
          <ac:chgData name="Nguyen Van Trung" userId="489571c6-8ba5-4f05-9b07-0f8a8ce47714" providerId="ADAL" clId="{16867486-EA68-4AF5-A522-9CAD6CD974A0}" dt="2020-08-27T04:40:34.857" v="4179" actId="1035"/>
          <ac:spMkLst>
            <pc:docMk/>
            <pc:sldMk cId="133809529" sldId="287"/>
            <ac:spMk id="8" creationId="{00000000-0000-0000-0000-000000000000}"/>
          </ac:spMkLst>
        </pc:spChg>
        <pc:spChg chg="mod">
          <ac:chgData name="Nguyen Van Trung" userId="489571c6-8ba5-4f05-9b07-0f8a8ce47714" providerId="ADAL" clId="{16867486-EA68-4AF5-A522-9CAD6CD974A0}" dt="2020-08-27T04:40:34.857" v="4179" actId="1035"/>
          <ac:spMkLst>
            <pc:docMk/>
            <pc:sldMk cId="133809529" sldId="287"/>
            <ac:spMk id="11" creationId="{00000000-0000-0000-0000-000000000000}"/>
          </ac:spMkLst>
        </pc:spChg>
        <pc:spChg chg="del mod">
          <ac:chgData name="Nguyen Van Trung" userId="489571c6-8ba5-4f05-9b07-0f8a8ce47714" providerId="ADAL" clId="{16867486-EA68-4AF5-A522-9CAD6CD974A0}" dt="2020-08-27T02:57:14.301" v="337" actId="478"/>
          <ac:spMkLst>
            <pc:docMk/>
            <pc:sldMk cId="133809529" sldId="287"/>
            <ac:spMk id="14" creationId="{00000000-0000-0000-0000-000000000000}"/>
          </ac:spMkLst>
        </pc:spChg>
        <pc:spChg chg="mod">
          <ac:chgData name="Nguyen Van Trung" userId="489571c6-8ba5-4f05-9b07-0f8a8ce47714" providerId="ADAL" clId="{16867486-EA68-4AF5-A522-9CAD6CD974A0}" dt="2020-08-27T04:40:55.097" v="4200" actId="1036"/>
          <ac:spMkLst>
            <pc:docMk/>
            <pc:sldMk cId="133809529" sldId="287"/>
            <ac:spMk id="16" creationId="{00000000-0000-0000-0000-000000000000}"/>
          </ac:spMkLst>
        </pc:spChg>
        <pc:spChg chg="mod">
          <ac:chgData name="Nguyen Van Trung" userId="489571c6-8ba5-4f05-9b07-0f8a8ce47714" providerId="ADAL" clId="{16867486-EA68-4AF5-A522-9CAD6CD974A0}" dt="2020-08-27T04:40:55.097" v="4200" actId="1036"/>
          <ac:spMkLst>
            <pc:docMk/>
            <pc:sldMk cId="133809529" sldId="287"/>
            <ac:spMk id="17" creationId="{00000000-0000-0000-0000-000000000000}"/>
          </ac:spMkLst>
        </pc:spChg>
        <pc:spChg chg="mod">
          <ac:chgData name="Nguyen Van Trung" userId="489571c6-8ba5-4f05-9b07-0f8a8ce47714" providerId="ADAL" clId="{16867486-EA68-4AF5-A522-9CAD6CD974A0}" dt="2020-08-27T04:40:55.097" v="4200" actId="1036"/>
          <ac:spMkLst>
            <pc:docMk/>
            <pc:sldMk cId="133809529" sldId="287"/>
            <ac:spMk id="18" creationId="{00000000-0000-0000-0000-000000000000}"/>
          </ac:spMkLst>
        </pc:spChg>
        <pc:spChg chg="del">
          <ac:chgData name="Nguyen Van Trung" userId="489571c6-8ba5-4f05-9b07-0f8a8ce47714" providerId="ADAL" clId="{16867486-EA68-4AF5-A522-9CAD6CD974A0}" dt="2020-08-27T02:57:04.635" v="333" actId="478"/>
          <ac:spMkLst>
            <pc:docMk/>
            <pc:sldMk cId="133809529" sldId="287"/>
            <ac:spMk id="19" creationId="{00000000-0000-0000-0000-000000000000}"/>
          </ac:spMkLst>
        </pc:spChg>
        <pc:spChg chg="add mod">
          <ac:chgData name="Nguyen Van Trung" userId="489571c6-8ba5-4f05-9b07-0f8a8ce47714" providerId="ADAL" clId="{16867486-EA68-4AF5-A522-9CAD6CD974A0}" dt="2020-08-27T03:05:35.193" v="804" actId="571"/>
          <ac:spMkLst>
            <pc:docMk/>
            <pc:sldMk cId="133809529" sldId="287"/>
            <ac:spMk id="20" creationId="{B8491679-A116-45FB-B476-597A05F60608}"/>
          </ac:spMkLst>
        </pc:spChg>
        <pc:spChg chg="del mod">
          <ac:chgData name="Nguyen Van Trung" userId="489571c6-8ba5-4f05-9b07-0f8a8ce47714" providerId="ADAL" clId="{16867486-EA68-4AF5-A522-9CAD6CD974A0}" dt="2020-08-27T02:56:56.478" v="331"/>
          <ac:spMkLst>
            <pc:docMk/>
            <pc:sldMk cId="133809529" sldId="287"/>
            <ac:spMk id="21" creationId="{00000000-0000-0000-0000-000000000000}"/>
          </ac:spMkLst>
        </pc:spChg>
        <pc:spChg chg="add mod">
          <ac:chgData name="Nguyen Van Trung" userId="489571c6-8ba5-4f05-9b07-0f8a8ce47714" providerId="ADAL" clId="{16867486-EA68-4AF5-A522-9CAD6CD974A0}" dt="2020-08-27T03:05:35.193" v="804" actId="571"/>
          <ac:spMkLst>
            <pc:docMk/>
            <pc:sldMk cId="133809529" sldId="287"/>
            <ac:spMk id="22" creationId="{91B3AE46-F46C-4D82-BB36-491ECB20D03E}"/>
          </ac:spMkLst>
        </pc:spChg>
        <pc:spChg chg="add mod">
          <ac:chgData name="Nguyen Van Trung" userId="489571c6-8ba5-4f05-9b07-0f8a8ce47714" providerId="ADAL" clId="{16867486-EA68-4AF5-A522-9CAD6CD974A0}" dt="2020-08-27T03:05:35.193" v="804" actId="571"/>
          <ac:spMkLst>
            <pc:docMk/>
            <pc:sldMk cId="133809529" sldId="287"/>
            <ac:spMk id="23" creationId="{7CEC665D-D1B4-49A8-AB22-EE5854E57FEA}"/>
          </ac:spMkLst>
        </pc:spChg>
        <pc:spChg chg="add mod">
          <ac:chgData name="Nguyen Van Trung" userId="489571c6-8ba5-4f05-9b07-0f8a8ce47714" providerId="ADAL" clId="{16867486-EA68-4AF5-A522-9CAD6CD974A0}" dt="2020-08-27T03:05:35.193" v="804" actId="571"/>
          <ac:spMkLst>
            <pc:docMk/>
            <pc:sldMk cId="133809529" sldId="287"/>
            <ac:spMk id="24" creationId="{B6D54753-C7E9-4480-AE4D-49F6D70E4F85}"/>
          </ac:spMkLst>
        </pc:spChg>
        <pc:spChg chg="del">
          <ac:chgData name="Nguyen Van Trung" userId="489571c6-8ba5-4f05-9b07-0f8a8ce47714" providerId="ADAL" clId="{16867486-EA68-4AF5-A522-9CAD6CD974A0}" dt="2020-08-27T02:57:01.387" v="332" actId="478"/>
          <ac:spMkLst>
            <pc:docMk/>
            <pc:sldMk cId="133809529" sldId="287"/>
            <ac:spMk id="29" creationId="{00000000-0000-0000-0000-000000000000}"/>
          </ac:spMkLst>
        </pc:spChg>
      </pc:sldChg>
      <pc:sldChg chg="addSp delSp modSp mod">
        <pc:chgData name="Nguyen Van Trung" userId="489571c6-8ba5-4f05-9b07-0f8a8ce47714" providerId="ADAL" clId="{16867486-EA68-4AF5-A522-9CAD6CD974A0}" dt="2020-08-27T03:28:54.859" v="1532" actId="207"/>
        <pc:sldMkLst>
          <pc:docMk/>
          <pc:sldMk cId="726866880" sldId="303"/>
        </pc:sldMkLst>
        <pc:spChg chg="add del mod">
          <ac:chgData name="Nguyen Van Trung" userId="489571c6-8ba5-4f05-9b07-0f8a8ce47714" providerId="ADAL" clId="{16867486-EA68-4AF5-A522-9CAD6CD974A0}" dt="2020-08-27T03:01:34.239" v="563" actId="478"/>
          <ac:spMkLst>
            <pc:docMk/>
            <pc:sldMk cId="726866880" sldId="303"/>
            <ac:spMk id="2" creationId="{B2C30F35-5657-4236-B40A-B1B32172A1A9}"/>
          </ac:spMkLst>
        </pc:spChg>
        <pc:spChg chg="add del mod">
          <ac:chgData name="Nguyen Van Trung" userId="489571c6-8ba5-4f05-9b07-0f8a8ce47714" providerId="ADAL" clId="{16867486-EA68-4AF5-A522-9CAD6CD974A0}" dt="2020-08-27T03:01:37.584" v="564" actId="478"/>
          <ac:spMkLst>
            <pc:docMk/>
            <pc:sldMk cId="726866880" sldId="303"/>
            <ac:spMk id="3" creationId="{433E1071-3667-48A8-AABD-DA2528D40638}"/>
          </ac:spMkLst>
        </pc:spChg>
        <pc:spChg chg="del mod">
          <ac:chgData name="Nguyen Van Trung" userId="489571c6-8ba5-4f05-9b07-0f8a8ce47714" providerId="ADAL" clId="{16867486-EA68-4AF5-A522-9CAD6CD974A0}" dt="2020-08-27T03:01:30.703" v="562" actId="478"/>
          <ac:spMkLst>
            <pc:docMk/>
            <pc:sldMk cId="726866880" sldId="303"/>
            <ac:spMk id="8" creationId="{16036F8C-060D-4C9C-9E5C-185723E8EBB1}"/>
          </ac:spMkLst>
        </pc:spChg>
        <pc:spChg chg="mod">
          <ac:chgData name="Nguyen Van Trung" userId="489571c6-8ba5-4f05-9b07-0f8a8ce47714" providerId="ADAL" clId="{16867486-EA68-4AF5-A522-9CAD6CD974A0}" dt="2020-08-27T02:58:12.381" v="428" actId="20577"/>
          <ac:spMkLst>
            <pc:docMk/>
            <pc:sldMk cId="726866880" sldId="303"/>
            <ac:spMk id="21" creationId="{00000000-0000-0000-0000-000000000000}"/>
          </ac:spMkLst>
        </pc:spChg>
        <pc:spChg chg="mod">
          <ac:chgData name="Nguyen Van Trung" userId="489571c6-8ba5-4f05-9b07-0f8a8ce47714" providerId="ADAL" clId="{16867486-EA68-4AF5-A522-9CAD6CD974A0}" dt="2020-08-27T03:28:54.859" v="1532" actId="207"/>
          <ac:spMkLst>
            <pc:docMk/>
            <pc:sldMk cId="726866880" sldId="303"/>
            <ac:spMk id="62" creationId="{00000000-0000-0000-0000-000000000000}"/>
          </ac:spMkLst>
        </pc:spChg>
      </pc:sldChg>
      <pc:sldChg chg="del">
        <pc:chgData name="Nguyen Van Trung" userId="489571c6-8ba5-4f05-9b07-0f8a8ce47714" providerId="ADAL" clId="{16867486-EA68-4AF5-A522-9CAD6CD974A0}" dt="2020-08-27T03:39:25.830" v="1708" actId="47"/>
        <pc:sldMkLst>
          <pc:docMk/>
          <pc:sldMk cId="1284390171" sldId="317"/>
        </pc:sldMkLst>
      </pc:sldChg>
      <pc:sldChg chg="modSp add mod">
        <pc:chgData name="Nguyen Van Trung" userId="489571c6-8ba5-4f05-9b07-0f8a8ce47714" providerId="ADAL" clId="{16867486-EA68-4AF5-A522-9CAD6CD974A0}" dt="2020-08-27T03:28:16.655" v="1525" actId="113"/>
        <pc:sldMkLst>
          <pc:docMk/>
          <pc:sldMk cId="1902541966" sldId="320"/>
        </pc:sldMkLst>
        <pc:spChg chg="mod">
          <ac:chgData name="Nguyen Van Trung" userId="489571c6-8ba5-4f05-9b07-0f8a8ce47714" providerId="ADAL" clId="{16867486-EA68-4AF5-A522-9CAD6CD974A0}" dt="2020-08-27T03:10:47.960" v="1021" actId="20577"/>
          <ac:spMkLst>
            <pc:docMk/>
            <pc:sldMk cId="1902541966" sldId="320"/>
            <ac:spMk id="21" creationId="{00000000-0000-0000-0000-000000000000}"/>
          </ac:spMkLst>
        </pc:spChg>
        <pc:spChg chg="mod">
          <ac:chgData name="Nguyen Van Trung" userId="489571c6-8ba5-4f05-9b07-0f8a8ce47714" providerId="ADAL" clId="{16867486-EA68-4AF5-A522-9CAD6CD974A0}" dt="2020-08-27T03:28:16.655" v="1525" actId="113"/>
          <ac:spMkLst>
            <pc:docMk/>
            <pc:sldMk cId="1902541966" sldId="320"/>
            <ac:spMk id="62" creationId="{00000000-0000-0000-0000-000000000000}"/>
          </ac:spMkLst>
        </pc:spChg>
      </pc:sldChg>
      <pc:sldChg chg="modSp add mod">
        <pc:chgData name="Nguyen Van Trung" userId="489571c6-8ba5-4f05-9b07-0f8a8ce47714" providerId="ADAL" clId="{16867486-EA68-4AF5-A522-9CAD6CD974A0}" dt="2020-08-27T03:28:08.026" v="1524" actId="114"/>
        <pc:sldMkLst>
          <pc:docMk/>
          <pc:sldMk cId="2150860130" sldId="321"/>
        </pc:sldMkLst>
        <pc:spChg chg="mod">
          <ac:chgData name="Nguyen Van Trung" userId="489571c6-8ba5-4f05-9b07-0f8a8ce47714" providerId="ADAL" clId="{16867486-EA68-4AF5-A522-9CAD6CD974A0}" dt="2020-08-27T03:10:58.670" v="1041" actId="20577"/>
          <ac:spMkLst>
            <pc:docMk/>
            <pc:sldMk cId="2150860130" sldId="321"/>
            <ac:spMk id="21" creationId="{00000000-0000-0000-0000-000000000000}"/>
          </ac:spMkLst>
        </pc:spChg>
        <pc:spChg chg="mod">
          <ac:chgData name="Nguyen Van Trung" userId="489571c6-8ba5-4f05-9b07-0f8a8ce47714" providerId="ADAL" clId="{16867486-EA68-4AF5-A522-9CAD6CD974A0}" dt="2020-08-27T03:28:08.026" v="1524" actId="114"/>
          <ac:spMkLst>
            <pc:docMk/>
            <pc:sldMk cId="2150860130" sldId="321"/>
            <ac:spMk id="62" creationId="{00000000-0000-0000-0000-000000000000}"/>
          </ac:spMkLst>
        </pc:spChg>
      </pc:sldChg>
      <pc:sldChg chg="modSp add mod">
        <pc:chgData name="Nguyen Van Trung" userId="489571c6-8ba5-4f05-9b07-0f8a8ce47714" providerId="ADAL" clId="{16867486-EA68-4AF5-A522-9CAD6CD974A0}" dt="2020-08-27T03:29:40.821" v="1536" actId="20577"/>
        <pc:sldMkLst>
          <pc:docMk/>
          <pc:sldMk cId="1359902612" sldId="322"/>
        </pc:sldMkLst>
        <pc:spChg chg="mod">
          <ac:chgData name="Nguyen Van Trung" userId="489571c6-8ba5-4f05-9b07-0f8a8ce47714" providerId="ADAL" clId="{16867486-EA68-4AF5-A522-9CAD6CD974A0}" dt="2020-08-27T03:29:40.821" v="1536" actId="20577"/>
          <ac:spMkLst>
            <pc:docMk/>
            <pc:sldMk cId="1359902612" sldId="322"/>
            <ac:spMk id="21" creationId="{00000000-0000-0000-0000-000000000000}"/>
          </ac:spMkLst>
        </pc:spChg>
        <pc:spChg chg="mod">
          <ac:chgData name="Nguyen Van Trung" userId="489571c6-8ba5-4f05-9b07-0f8a8ce47714" providerId="ADAL" clId="{16867486-EA68-4AF5-A522-9CAD6CD974A0}" dt="2020-08-27T03:21:12.264" v="1248"/>
          <ac:spMkLst>
            <pc:docMk/>
            <pc:sldMk cId="1359902612" sldId="322"/>
            <ac:spMk id="22" creationId="{00000000-0000-0000-0000-000000000000}"/>
          </ac:spMkLst>
        </pc:spChg>
        <pc:spChg chg="mod">
          <ac:chgData name="Nguyen Van Trung" userId="489571c6-8ba5-4f05-9b07-0f8a8ce47714" providerId="ADAL" clId="{16867486-EA68-4AF5-A522-9CAD6CD974A0}" dt="2020-08-27T03:27:48.952" v="1521" actId="113"/>
          <ac:spMkLst>
            <pc:docMk/>
            <pc:sldMk cId="1359902612" sldId="322"/>
            <ac:spMk id="62" creationId="{00000000-0000-0000-0000-000000000000}"/>
          </ac:spMkLst>
        </pc:spChg>
        <pc:grpChg chg="mod">
          <ac:chgData name="Nguyen Van Trung" userId="489571c6-8ba5-4f05-9b07-0f8a8ce47714" providerId="ADAL" clId="{16867486-EA68-4AF5-A522-9CAD6CD974A0}" dt="2020-08-27T03:21:12.264" v="1248"/>
          <ac:grpSpMkLst>
            <pc:docMk/>
            <pc:sldMk cId="1359902612" sldId="322"/>
            <ac:grpSpMk id="20" creationId="{00000000-0000-0000-0000-000000000000}"/>
          </ac:grpSpMkLst>
        </pc:grpChg>
      </pc:sldChg>
      <pc:sldChg chg="new del">
        <pc:chgData name="Nguyen Van Trung" userId="489571c6-8ba5-4f05-9b07-0f8a8ce47714" providerId="ADAL" clId="{16867486-EA68-4AF5-A522-9CAD6CD974A0}" dt="2020-08-27T03:19:36.885" v="1238" actId="47"/>
        <pc:sldMkLst>
          <pc:docMk/>
          <pc:sldMk cId="4267368229" sldId="322"/>
        </pc:sldMkLst>
      </pc:sldChg>
      <pc:sldChg chg="modSp add mod">
        <pc:chgData name="Nguyen Van Trung" userId="489571c6-8ba5-4f05-9b07-0f8a8ce47714" providerId="ADAL" clId="{16867486-EA68-4AF5-A522-9CAD6CD974A0}" dt="2020-08-27T03:31:43.958" v="1585" actId="20577"/>
        <pc:sldMkLst>
          <pc:docMk/>
          <pc:sldMk cId="1643093092" sldId="323"/>
        </pc:sldMkLst>
        <pc:spChg chg="mod">
          <ac:chgData name="Nguyen Van Trung" userId="489571c6-8ba5-4f05-9b07-0f8a8ce47714" providerId="ADAL" clId="{16867486-EA68-4AF5-A522-9CAD6CD974A0}" dt="2020-08-27T03:30:20.307" v="1539"/>
          <ac:spMkLst>
            <pc:docMk/>
            <pc:sldMk cId="1643093092" sldId="323"/>
            <ac:spMk id="21" creationId="{00000000-0000-0000-0000-000000000000}"/>
          </ac:spMkLst>
        </pc:spChg>
        <pc:spChg chg="mod">
          <ac:chgData name="Nguyen Van Trung" userId="489571c6-8ba5-4f05-9b07-0f8a8ce47714" providerId="ADAL" clId="{16867486-EA68-4AF5-A522-9CAD6CD974A0}" dt="2020-08-27T03:30:20.307" v="1539"/>
          <ac:spMkLst>
            <pc:docMk/>
            <pc:sldMk cId="1643093092" sldId="323"/>
            <ac:spMk id="22" creationId="{00000000-0000-0000-0000-000000000000}"/>
          </ac:spMkLst>
        </pc:spChg>
        <pc:spChg chg="mod">
          <ac:chgData name="Nguyen Van Trung" userId="489571c6-8ba5-4f05-9b07-0f8a8ce47714" providerId="ADAL" clId="{16867486-EA68-4AF5-A522-9CAD6CD974A0}" dt="2020-08-27T03:31:43.958" v="1585" actId="20577"/>
          <ac:spMkLst>
            <pc:docMk/>
            <pc:sldMk cId="1643093092" sldId="323"/>
            <ac:spMk id="62" creationId="{00000000-0000-0000-0000-000000000000}"/>
          </ac:spMkLst>
        </pc:spChg>
        <pc:grpChg chg="mod">
          <ac:chgData name="Nguyen Van Trung" userId="489571c6-8ba5-4f05-9b07-0f8a8ce47714" providerId="ADAL" clId="{16867486-EA68-4AF5-A522-9CAD6CD974A0}" dt="2020-08-27T03:30:20.307" v="1539"/>
          <ac:grpSpMkLst>
            <pc:docMk/>
            <pc:sldMk cId="1643093092" sldId="323"/>
            <ac:grpSpMk id="20" creationId="{00000000-0000-0000-0000-000000000000}"/>
          </ac:grpSpMkLst>
        </pc:grpChg>
      </pc:sldChg>
      <pc:sldChg chg="modSp add mod">
        <pc:chgData name="Nguyen Van Trung" userId="489571c6-8ba5-4f05-9b07-0f8a8ce47714" providerId="ADAL" clId="{16867486-EA68-4AF5-A522-9CAD6CD974A0}" dt="2020-08-27T03:38:34.086" v="1707" actId="113"/>
        <pc:sldMkLst>
          <pc:docMk/>
          <pc:sldMk cId="3960341503" sldId="324"/>
        </pc:sldMkLst>
        <pc:spChg chg="mod">
          <ac:chgData name="Nguyen Van Trung" userId="489571c6-8ba5-4f05-9b07-0f8a8ce47714" providerId="ADAL" clId="{16867486-EA68-4AF5-A522-9CAD6CD974A0}" dt="2020-08-27T03:32:46.883" v="1590"/>
          <ac:spMkLst>
            <pc:docMk/>
            <pc:sldMk cId="3960341503" sldId="324"/>
            <ac:spMk id="21" creationId="{00000000-0000-0000-0000-000000000000}"/>
          </ac:spMkLst>
        </pc:spChg>
        <pc:spChg chg="mod">
          <ac:chgData name="Nguyen Van Trung" userId="489571c6-8ba5-4f05-9b07-0f8a8ce47714" providerId="ADAL" clId="{16867486-EA68-4AF5-A522-9CAD6CD974A0}" dt="2020-08-27T03:32:46.883" v="1590"/>
          <ac:spMkLst>
            <pc:docMk/>
            <pc:sldMk cId="3960341503" sldId="324"/>
            <ac:spMk id="22" creationId="{00000000-0000-0000-0000-000000000000}"/>
          </ac:spMkLst>
        </pc:spChg>
        <pc:spChg chg="mod">
          <ac:chgData name="Nguyen Van Trung" userId="489571c6-8ba5-4f05-9b07-0f8a8ce47714" providerId="ADAL" clId="{16867486-EA68-4AF5-A522-9CAD6CD974A0}" dt="2020-08-27T03:38:34.086" v="1707" actId="113"/>
          <ac:spMkLst>
            <pc:docMk/>
            <pc:sldMk cId="3960341503" sldId="324"/>
            <ac:spMk id="62" creationId="{00000000-0000-0000-0000-000000000000}"/>
          </ac:spMkLst>
        </pc:spChg>
        <pc:grpChg chg="mod">
          <ac:chgData name="Nguyen Van Trung" userId="489571c6-8ba5-4f05-9b07-0f8a8ce47714" providerId="ADAL" clId="{16867486-EA68-4AF5-A522-9CAD6CD974A0}" dt="2020-08-27T03:32:46.883" v="1590"/>
          <ac:grpSpMkLst>
            <pc:docMk/>
            <pc:sldMk cId="3960341503" sldId="324"/>
            <ac:grpSpMk id="20" creationId="{00000000-0000-0000-0000-000000000000}"/>
          </ac:grpSpMkLst>
        </pc:grpChg>
      </pc:sldChg>
      <pc:sldChg chg="modSp add mod">
        <pc:chgData name="Nguyen Van Trung" userId="489571c6-8ba5-4f05-9b07-0f8a8ce47714" providerId="ADAL" clId="{16867486-EA68-4AF5-A522-9CAD6CD974A0}" dt="2020-08-27T03:51:28.814" v="2192" actId="20577"/>
        <pc:sldMkLst>
          <pc:docMk/>
          <pc:sldMk cId="622941739" sldId="325"/>
        </pc:sldMkLst>
        <pc:spChg chg="mod">
          <ac:chgData name="Nguyen Van Trung" userId="489571c6-8ba5-4f05-9b07-0f8a8ce47714" providerId="ADAL" clId="{16867486-EA68-4AF5-A522-9CAD6CD974A0}" dt="2020-08-27T03:51:28.814" v="2192" actId="20577"/>
          <ac:spMkLst>
            <pc:docMk/>
            <pc:sldMk cId="622941739" sldId="325"/>
            <ac:spMk id="21" creationId="{00000000-0000-0000-0000-000000000000}"/>
          </ac:spMkLst>
        </pc:spChg>
        <pc:spChg chg="mod">
          <ac:chgData name="Nguyen Van Trung" userId="489571c6-8ba5-4f05-9b07-0f8a8ce47714" providerId="ADAL" clId="{16867486-EA68-4AF5-A522-9CAD6CD974A0}" dt="2020-08-27T03:39:53.267" v="1711"/>
          <ac:spMkLst>
            <pc:docMk/>
            <pc:sldMk cId="622941739" sldId="325"/>
            <ac:spMk id="22" creationId="{00000000-0000-0000-0000-000000000000}"/>
          </ac:spMkLst>
        </pc:spChg>
        <pc:spChg chg="mod">
          <ac:chgData name="Nguyen Van Trung" userId="489571c6-8ba5-4f05-9b07-0f8a8ce47714" providerId="ADAL" clId="{16867486-EA68-4AF5-A522-9CAD6CD974A0}" dt="2020-08-27T03:45:07.487" v="2070" actId="20577"/>
          <ac:spMkLst>
            <pc:docMk/>
            <pc:sldMk cId="622941739" sldId="325"/>
            <ac:spMk id="62" creationId="{00000000-0000-0000-0000-000000000000}"/>
          </ac:spMkLst>
        </pc:spChg>
        <pc:grpChg chg="mod">
          <ac:chgData name="Nguyen Van Trung" userId="489571c6-8ba5-4f05-9b07-0f8a8ce47714" providerId="ADAL" clId="{16867486-EA68-4AF5-A522-9CAD6CD974A0}" dt="2020-08-27T03:39:53.267" v="1711"/>
          <ac:grpSpMkLst>
            <pc:docMk/>
            <pc:sldMk cId="622941739" sldId="325"/>
            <ac:grpSpMk id="20" creationId="{00000000-0000-0000-0000-000000000000}"/>
          </ac:grpSpMkLst>
        </pc:grpChg>
      </pc:sldChg>
      <pc:sldChg chg="addSp delSp modSp add mod">
        <pc:chgData name="Nguyen Van Trung" userId="489571c6-8ba5-4f05-9b07-0f8a8ce47714" providerId="ADAL" clId="{16867486-EA68-4AF5-A522-9CAD6CD974A0}" dt="2020-08-27T04:09:35.571" v="2783"/>
        <pc:sldMkLst>
          <pc:docMk/>
          <pc:sldMk cId="641862287" sldId="326"/>
        </pc:sldMkLst>
        <pc:spChg chg="add del mod">
          <ac:chgData name="Nguyen Van Trung" userId="489571c6-8ba5-4f05-9b07-0f8a8ce47714" providerId="ADAL" clId="{16867486-EA68-4AF5-A522-9CAD6CD974A0}" dt="2020-08-27T03:52:49.878" v="2199" actId="478"/>
          <ac:spMkLst>
            <pc:docMk/>
            <pc:sldMk cId="641862287" sldId="326"/>
            <ac:spMk id="2" creationId="{0189BE5B-314D-4961-8916-49033E7E9F25}"/>
          </ac:spMkLst>
        </pc:spChg>
        <pc:spChg chg="add mod">
          <ac:chgData name="Nguyen Van Trung" userId="489571c6-8ba5-4f05-9b07-0f8a8ce47714" providerId="ADAL" clId="{16867486-EA68-4AF5-A522-9CAD6CD974A0}" dt="2020-08-27T04:09:30.696" v="2781" actId="1036"/>
          <ac:spMkLst>
            <pc:docMk/>
            <pc:sldMk cId="641862287" sldId="326"/>
            <ac:spMk id="3" creationId="{852C80A7-47F8-477A-A407-6399C285AECF}"/>
          </ac:spMkLst>
        </pc:spChg>
        <pc:spChg chg="mod">
          <ac:chgData name="Nguyen Van Trung" userId="489571c6-8ba5-4f05-9b07-0f8a8ce47714" providerId="ADAL" clId="{16867486-EA68-4AF5-A522-9CAD6CD974A0}" dt="2020-08-27T03:51:22.660" v="2188" actId="20577"/>
          <ac:spMkLst>
            <pc:docMk/>
            <pc:sldMk cId="641862287" sldId="326"/>
            <ac:spMk id="21" creationId="{00000000-0000-0000-0000-000000000000}"/>
          </ac:spMkLst>
        </pc:spChg>
        <pc:spChg chg="add del mod">
          <ac:chgData name="Nguyen Van Trung" userId="489571c6-8ba5-4f05-9b07-0f8a8ce47714" providerId="ADAL" clId="{16867486-EA68-4AF5-A522-9CAD6CD974A0}" dt="2020-08-27T04:09:35.571" v="2783"/>
          <ac:spMkLst>
            <pc:docMk/>
            <pc:sldMk cId="641862287" sldId="326"/>
            <ac:spMk id="62" creationId="{00000000-0000-0000-0000-000000000000}"/>
          </ac:spMkLst>
        </pc:spChg>
        <pc:picChg chg="add del mod">
          <ac:chgData name="Nguyen Van Trung" userId="489571c6-8ba5-4f05-9b07-0f8a8ce47714" providerId="ADAL" clId="{16867486-EA68-4AF5-A522-9CAD6CD974A0}" dt="2020-08-27T04:08:34.195" v="2756"/>
          <ac:picMkLst>
            <pc:docMk/>
            <pc:sldMk cId="641862287" sldId="326"/>
            <ac:picMk id="4" creationId="{5A1B4C50-DCF8-4DAA-984E-7411F13BA25C}"/>
          </ac:picMkLst>
        </pc:picChg>
        <pc:picChg chg="add mod">
          <ac:chgData name="Nguyen Van Trung" userId="489571c6-8ba5-4f05-9b07-0f8a8ce47714" providerId="ADAL" clId="{16867486-EA68-4AF5-A522-9CAD6CD974A0}" dt="2020-08-27T04:09:23.194" v="2766" actId="14100"/>
          <ac:picMkLst>
            <pc:docMk/>
            <pc:sldMk cId="641862287" sldId="326"/>
            <ac:picMk id="5" creationId="{E77A91F0-A84E-4459-9FB9-AFC4D21F45E3}"/>
          </ac:picMkLst>
        </pc:picChg>
      </pc:sldChg>
      <pc:sldChg chg="addSp delSp modSp add mod">
        <pc:chgData name="Nguyen Van Trung" userId="489571c6-8ba5-4f05-9b07-0f8a8ce47714" providerId="ADAL" clId="{16867486-EA68-4AF5-A522-9CAD6CD974A0}" dt="2020-08-27T04:03:33.550" v="2669" actId="20577"/>
        <pc:sldMkLst>
          <pc:docMk/>
          <pc:sldMk cId="3734561389" sldId="327"/>
        </pc:sldMkLst>
        <pc:spChg chg="mod">
          <ac:chgData name="Nguyen Van Trung" userId="489571c6-8ba5-4f05-9b07-0f8a8ce47714" providerId="ADAL" clId="{16867486-EA68-4AF5-A522-9CAD6CD974A0}" dt="2020-08-27T04:03:33.550" v="2669" actId="20577"/>
          <ac:spMkLst>
            <pc:docMk/>
            <pc:sldMk cId="3734561389" sldId="327"/>
            <ac:spMk id="21" creationId="{00000000-0000-0000-0000-000000000000}"/>
          </ac:spMkLst>
        </pc:spChg>
        <pc:spChg chg="mod">
          <ac:chgData name="Nguyen Van Trung" userId="489571c6-8ba5-4f05-9b07-0f8a8ce47714" providerId="ADAL" clId="{16867486-EA68-4AF5-A522-9CAD6CD974A0}" dt="2020-08-27T03:50:44.915" v="2175"/>
          <ac:spMkLst>
            <pc:docMk/>
            <pc:sldMk cId="3734561389" sldId="327"/>
            <ac:spMk id="22" creationId="{00000000-0000-0000-0000-000000000000}"/>
          </ac:spMkLst>
        </pc:spChg>
        <pc:spChg chg="del mod">
          <ac:chgData name="Nguyen Van Trung" userId="489571c6-8ba5-4f05-9b07-0f8a8ce47714" providerId="ADAL" clId="{16867486-EA68-4AF5-A522-9CAD6CD974A0}" dt="2020-08-27T03:56:23.041" v="2365"/>
          <ac:spMkLst>
            <pc:docMk/>
            <pc:sldMk cId="3734561389" sldId="327"/>
            <ac:spMk id="62" creationId="{00000000-0000-0000-0000-000000000000}"/>
          </ac:spMkLst>
        </pc:spChg>
        <pc:grpChg chg="mod">
          <ac:chgData name="Nguyen Van Trung" userId="489571c6-8ba5-4f05-9b07-0f8a8ce47714" providerId="ADAL" clId="{16867486-EA68-4AF5-A522-9CAD6CD974A0}" dt="2020-08-27T03:50:44.915" v="2175"/>
          <ac:grpSpMkLst>
            <pc:docMk/>
            <pc:sldMk cId="3734561389" sldId="327"/>
            <ac:grpSpMk id="20" creationId="{00000000-0000-0000-0000-000000000000}"/>
          </ac:grpSpMkLst>
        </pc:grpChg>
        <pc:picChg chg="add mod">
          <ac:chgData name="Nguyen Van Trung" userId="489571c6-8ba5-4f05-9b07-0f8a8ce47714" providerId="ADAL" clId="{16867486-EA68-4AF5-A522-9CAD6CD974A0}" dt="2020-08-27T03:56:22.352" v="2363" actId="14100"/>
          <ac:picMkLst>
            <pc:docMk/>
            <pc:sldMk cId="3734561389" sldId="327"/>
            <ac:picMk id="2" creationId="{75532183-899C-4206-9908-FD00765D5F86}"/>
          </ac:picMkLst>
        </pc:picChg>
      </pc:sldChg>
      <pc:sldChg chg="delSp modSp add mod">
        <pc:chgData name="Nguyen Van Trung" userId="489571c6-8ba5-4f05-9b07-0f8a8ce47714" providerId="ADAL" clId="{16867486-EA68-4AF5-A522-9CAD6CD974A0}" dt="2020-08-27T04:03:20.701" v="2665" actId="20577"/>
        <pc:sldMkLst>
          <pc:docMk/>
          <pc:sldMk cId="773373751" sldId="328"/>
        </pc:sldMkLst>
        <pc:spChg chg="del">
          <ac:chgData name="Nguyen Van Trung" userId="489571c6-8ba5-4f05-9b07-0f8a8ce47714" providerId="ADAL" clId="{16867486-EA68-4AF5-A522-9CAD6CD974A0}" dt="2020-08-27T03:58:39.309" v="2367" actId="478"/>
          <ac:spMkLst>
            <pc:docMk/>
            <pc:sldMk cId="773373751" sldId="328"/>
            <ac:spMk id="3" creationId="{852C80A7-47F8-477A-A407-6399C285AECF}"/>
          </ac:spMkLst>
        </pc:spChg>
        <pc:spChg chg="mod">
          <ac:chgData name="Nguyen Van Trung" userId="489571c6-8ba5-4f05-9b07-0f8a8ce47714" providerId="ADAL" clId="{16867486-EA68-4AF5-A522-9CAD6CD974A0}" dt="2020-08-27T03:59:08.225" v="2376"/>
          <ac:spMkLst>
            <pc:docMk/>
            <pc:sldMk cId="773373751" sldId="328"/>
            <ac:spMk id="21" creationId="{00000000-0000-0000-0000-000000000000}"/>
          </ac:spMkLst>
        </pc:spChg>
        <pc:spChg chg="mod">
          <ac:chgData name="Nguyen Van Trung" userId="489571c6-8ba5-4f05-9b07-0f8a8ce47714" providerId="ADAL" clId="{16867486-EA68-4AF5-A522-9CAD6CD974A0}" dt="2020-08-27T03:59:08.225" v="2376"/>
          <ac:spMkLst>
            <pc:docMk/>
            <pc:sldMk cId="773373751" sldId="328"/>
            <ac:spMk id="22" creationId="{00000000-0000-0000-0000-000000000000}"/>
          </ac:spMkLst>
        </pc:spChg>
        <pc:spChg chg="mod">
          <ac:chgData name="Nguyen Van Trung" userId="489571c6-8ba5-4f05-9b07-0f8a8ce47714" providerId="ADAL" clId="{16867486-EA68-4AF5-A522-9CAD6CD974A0}" dt="2020-08-27T04:03:20.701" v="2665" actId="20577"/>
          <ac:spMkLst>
            <pc:docMk/>
            <pc:sldMk cId="773373751" sldId="328"/>
            <ac:spMk id="62" creationId="{00000000-0000-0000-0000-000000000000}"/>
          </ac:spMkLst>
        </pc:spChg>
        <pc:grpChg chg="mod">
          <ac:chgData name="Nguyen Van Trung" userId="489571c6-8ba5-4f05-9b07-0f8a8ce47714" providerId="ADAL" clId="{16867486-EA68-4AF5-A522-9CAD6CD974A0}" dt="2020-08-27T03:59:08.225" v="2376"/>
          <ac:grpSpMkLst>
            <pc:docMk/>
            <pc:sldMk cId="773373751" sldId="328"/>
            <ac:grpSpMk id="20" creationId="{00000000-0000-0000-0000-000000000000}"/>
          </ac:grpSpMkLst>
        </pc:grpChg>
      </pc:sldChg>
      <pc:sldChg chg="addSp delSp modSp add mod">
        <pc:chgData name="Nguyen Van Trung" userId="489571c6-8ba5-4f05-9b07-0f8a8ce47714" providerId="ADAL" clId="{16867486-EA68-4AF5-A522-9CAD6CD974A0}" dt="2020-08-27T04:06:32.883" v="2702" actId="1038"/>
        <pc:sldMkLst>
          <pc:docMk/>
          <pc:sldMk cId="2505137642" sldId="329"/>
        </pc:sldMkLst>
        <pc:spChg chg="mod">
          <ac:chgData name="Nguyen Van Trung" userId="489571c6-8ba5-4f05-9b07-0f8a8ce47714" providerId="ADAL" clId="{16867486-EA68-4AF5-A522-9CAD6CD974A0}" dt="2020-08-27T04:06:01.265" v="2672" actId="20577"/>
          <ac:spMkLst>
            <pc:docMk/>
            <pc:sldMk cId="2505137642" sldId="329"/>
            <ac:spMk id="21" creationId="{00000000-0000-0000-0000-000000000000}"/>
          </ac:spMkLst>
        </pc:spChg>
        <pc:picChg chg="del">
          <ac:chgData name="Nguyen Van Trung" userId="489571c6-8ba5-4f05-9b07-0f8a8ce47714" providerId="ADAL" clId="{16867486-EA68-4AF5-A522-9CAD6CD974A0}" dt="2020-08-27T04:06:03.214" v="2673" actId="478"/>
          <ac:picMkLst>
            <pc:docMk/>
            <pc:sldMk cId="2505137642" sldId="329"/>
            <ac:picMk id="2" creationId="{75532183-899C-4206-9908-FD00765D5F86}"/>
          </ac:picMkLst>
        </pc:picChg>
        <pc:picChg chg="add mod">
          <ac:chgData name="Nguyen Van Trung" userId="489571c6-8ba5-4f05-9b07-0f8a8ce47714" providerId="ADAL" clId="{16867486-EA68-4AF5-A522-9CAD6CD974A0}" dt="2020-08-27T04:06:32.883" v="2702" actId="1038"/>
          <ac:picMkLst>
            <pc:docMk/>
            <pc:sldMk cId="2505137642" sldId="329"/>
            <ac:picMk id="3" creationId="{24FEED75-154C-4231-94D4-1F8D99424BB8}"/>
          </ac:picMkLst>
        </pc:picChg>
      </pc:sldChg>
      <pc:sldChg chg="modSp add mod">
        <pc:chgData name="Nguyen Van Trung" userId="489571c6-8ba5-4f05-9b07-0f8a8ce47714" providerId="ADAL" clId="{16867486-EA68-4AF5-A522-9CAD6CD974A0}" dt="2020-08-27T04:10:16.086" v="2789" actId="20577"/>
        <pc:sldMkLst>
          <pc:docMk/>
          <pc:sldMk cId="2844737616" sldId="330"/>
        </pc:sldMkLst>
        <pc:spChg chg="mod">
          <ac:chgData name="Nguyen Van Trung" userId="489571c6-8ba5-4f05-9b07-0f8a8ce47714" providerId="ADAL" clId="{16867486-EA68-4AF5-A522-9CAD6CD974A0}" dt="2020-08-27T04:10:16.086" v="2789" actId="20577"/>
          <ac:spMkLst>
            <pc:docMk/>
            <pc:sldMk cId="2844737616" sldId="330"/>
            <ac:spMk id="21" creationId="{00000000-0000-0000-0000-000000000000}"/>
          </ac:spMkLst>
        </pc:spChg>
        <pc:spChg chg="mod">
          <ac:chgData name="Nguyen Van Trung" userId="489571c6-8ba5-4f05-9b07-0f8a8ce47714" providerId="ADAL" clId="{16867486-EA68-4AF5-A522-9CAD6CD974A0}" dt="2020-08-27T04:09:59.621" v="2787" actId="20577"/>
          <ac:spMkLst>
            <pc:docMk/>
            <pc:sldMk cId="2844737616" sldId="330"/>
            <ac:spMk id="62" creationId="{00000000-0000-0000-0000-000000000000}"/>
          </ac:spMkLst>
        </pc:spChg>
      </pc:sldChg>
      <pc:sldChg chg="add del">
        <pc:chgData name="Nguyen Van Trung" userId="489571c6-8ba5-4f05-9b07-0f8a8ce47714" providerId="ADAL" clId="{16867486-EA68-4AF5-A522-9CAD6CD974A0}" dt="2020-08-27T04:08:24.849" v="2743" actId="2890"/>
        <pc:sldMkLst>
          <pc:docMk/>
          <pc:sldMk cId="3009957651" sldId="330"/>
        </pc:sldMkLst>
      </pc:sldChg>
      <pc:sldChg chg="modSp add mod">
        <pc:chgData name="Nguyen Van Trung" userId="489571c6-8ba5-4f05-9b07-0f8a8ce47714" providerId="ADAL" clId="{16867486-EA68-4AF5-A522-9CAD6CD974A0}" dt="2020-08-27T04:20:18.441" v="2963" actId="113"/>
        <pc:sldMkLst>
          <pc:docMk/>
          <pc:sldMk cId="458165985" sldId="331"/>
        </pc:sldMkLst>
        <pc:spChg chg="mod">
          <ac:chgData name="Nguyen Van Trung" userId="489571c6-8ba5-4f05-9b07-0f8a8ce47714" providerId="ADAL" clId="{16867486-EA68-4AF5-A522-9CAD6CD974A0}" dt="2020-08-27T04:12:07.623" v="2800"/>
          <ac:spMkLst>
            <pc:docMk/>
            <pc:sldMk cId="458165985" sldId="331"/>
            <ac:spMk id="21" creationId="{00000000-0000-0000-0000-000000000000}"/>
          </ac:spMkLst>
        </pc:spChg>
        <pc:spChg chg="mod">
          <ac:chgData name="Nguyen Van Trung" userId="489571c6-8ba5-4f05-9b07-0f8a8ce47714" providerId="ADAL" clId="{16867486-EA68-4AF5-A522-9CAD6CD974A0}" dt="2020-08-27T04:12:07.623" v="2800"/>
          <ac:spMkLst>
            <pc:docMk/>
            <pc:sldMk cId="458165985" sldId="331"/>
            <ac:spMk id="22" creationId="{00000000-0000-0000-0000-000000000000}"/>
          </ac:spMkLst>
        </pc:spChg>
        <pc:spChg chg="mod">
          <ac:chgData name="Nguyen Van Trung" userId="489571c6-8ba5-4f05-9b07-0f8a8ce47714" providerId="ADAL" clId="{16867486-EA68-4AF5-A522-9CAD6CD974A0}" dt="2020-08-27T04:20:18.441" v="2963" actId="113"/>
          <ac:spMkLst>
            <pc:docMk/>
            <pc:sldMk cId="458165985" sldId="331"/>
            <ac:spMk id="62" creationId="{00000000-0000-0000-0000-000000000000}"/>
          </ac:spMkLst>
        </pc:spChg>
        <pc:grpChg chg="mod">
          <ac:chgData name="Nguyen Van Trung" userId="489571c6-8ba5-4f05-9b07-0f8a8ce47714" providerId="ADAL" clId="{16867486-EA68-4AF5-A522-9CAD6CD974A0}" dt="2020-08-27T04:12:07.623" v="2800"/>
          <ac:grpSpMkLst>
            <pc:docMk/>
            <pc:sldMk cId="458165985" sldId="331"/>
            <ac:grpSpMk id="20" creationId="{00000000-0000-0000-0000-000000000000}"/>
          </ac:grpSpMkLst>
        </pc:grpChg>
      </pc:sldChg>
      <pc:sldChg chg="addSp delSp modSp add del mod">
        <pc:chgData name="Nguyen Van Trung" userId="489571c6-8ba5-4f05-9b07-0f8a8ce47714" providerId="ADAL" clId="{16867486-EA68-4AF5-A522-9CAD6CD974A0}" dt="2020-08-27T04:11:46.402" v="2797" actId="2890"/>
        <pc:sldMkLst>
          <pc:docMk/>
          <pc:sldMk cId="3389807777" sldId="331"/>
        </pc:sldMkLst>
        <pc:spChg chg="mod">
          <ac:chgData name="Nguyen Van Trung" userId="489571c6-8ba5-4f05-9b07-0f8a8ce47714" providerId="ADAL" clId="{16867486-EA68-4AF5-A522-9CAD6CD974A0}" dt="2020-08-27T04:11:45.478" v="2796"/>
          <ac:spMkLst>
            <pc:docMk/>
            <pc:sldMk cId="3389807777" sldId="331"/>
            <ac:spMk id="21" creationId="{00000000-0000-0000-0000-000000000000}"/>
          </ac:spMkLst>
        </pc:spChg>
        <pc:spChg chg="mod">
          <ac:chgData name="Nguyen Van Trung" userId="489571c6-8ba5-4f05-9b07-0f8a8ce47714" providerId="ADAL" clId="{16867486-EA68-4AF5-A522-9CAD6CD974A0}" dt="2020-08-27T04:11:44.254" v="2795"/>
          <ac:spMkLst>
            <pc:docMk/>
            <pc:sldMk cId="3389807777" sldId="331"/>
            <ac:spMk id="22" creationId="{00000000-0000-0000-0000-000000000000}"/>
          </ac:spMkLst>
        </pc:spChg>
        <pc:grpChg chg="mod">
          <ac:chgData name="Nguyen Van Trung" userId="489571c6-8ba5-4f05-9b07-0f8a8ce47714" providerId="ADAL" clId="{16867486-EA68-4AF5-A522-9CAD6CD974A0}" dt="2020-08-27T04:11:44.254" v="2795"/>
          <ac:grpSpMkLst>
            <pc:docMk/>
            <pc:sldMk cId="3389807777" sldId="331"/>
            <ac:grpSpMk id="20" creationId="{00000000-0000-0000-0000-000000000000}"/>
          </ac:grpSpMkLst>
        </pc:grpChg>
        <pc:picChg chg="add del">
          <ac:chgData name="Nguyen Van Trung" userId="489571c6-8ba5-4f05-9b07-0f8a8ce47714" providerId="ADAL" clId="{16867486-EA68-4AF5-A522-9CAD6CD974A0}" dt="2020-08-27T04:11:39.936" v="2794" actId="478"/>
          <ac:picMkLst>
            <pc:docMk/>
            <pc:sldMk cId="3389807777" sldId="331"/>
            <ac:picMk id="3" creationId="{24FEED75-154C-4231-94D4-1F8D99424BB8}"/>
          </ac:picMkLst>
        </pc:picChg>
      </pc:sldChg>
      <pc:sldChg chg="modSp add mod">
        <pc:chgData name="Nguyen Van Trung" userId="489571c6-8ba5-4f05-9b07-0f8a8ce47714" providerId="ADAL" clId="{16867486-EA68-4AF5-A522-9CAD6CD974A0}" dt="2020-08-27T04:23:42.083" v="3071" actId="20577"/>
        <pc:sldMkLst>
          <pc:docMk/>
          <pc:sldMk cId="3696036847" sldId="332"/>
        </pc:sldMkLst>
        <pc:spChg chg="mod">
          <ac:chgData name="Nguyen Van Trung" userId="489571c6-8ba5-4f05-9b07-0f8a8ce47714" providerId="ADAL" clId="{16867486-EA68-4AF5-A522-9CAD6CD974A0}" dt="2020-08-27T04:19:03.133" v="2943" actId="20577"/>
          <ac:spMkLst>
            <pc:docMk/>
            <pc:sldMk cId="3696036847" sldId="332"/>
            <ac:spMk id="21" creationId="{00000000-0000-0000-0000-000000000000}"/>
          </ac:spMkLst>
        </pc:spChg>
        <pc:spChg chg="mod">
          <ac:chgData name="Nguyen Van Trung" userId="489571c6-8ba5-4f05-9b07-0f8a8ce47714" providerId="ADAL" clId="{16867486-EA68-4AF5-A522-9CAD6CD974A0}" dt="2020-08-27T04:23:42.083" v="3071" actId="20577"/>
          <ac:spMkLst>
            <pc:docMk/>
            <pc:sldMk cId="3696036847" sldId="332"/>
            <ac:spMk id="62" creationId="{00000000-0000-0000-0000-000000000000}"/>
          </ac:spMkLst>
        </pc:spChg>
      </pc:sldChg>
      <pc:sldChg chg="modSp add mod">
        <pc:chgData name="Nguyen Van Trung" userId="489571c6-8ba5-4f05-9b07-0f8a8ce47714" providerId="ADAL" clId="{16867486-EA68-4AF5-A522-9CAD6CD974A0}" dt="2020-08-27T04:30:04.630" v="3390" actId="20577"/>
        <pc:sldMkLst>
          <pc:docMk/>
          <pc:sldMk cId="1800781619" sldId="333"/>
        </pc:sldMkLst>
        <pc:spChg chg="mod">
          <ac:chgData name="Nguyen Van Trung" userId="489571c6-8ba5-4f05-9b07-0f8a8ce47714" providerId="ADAL" clId="{16867486-EA68-4AF5-A522-9CAD6CD974A0}" dt="2020-08-27T04:30:04.630" v="3390" actId="20577"/>
          <ac:spMkLst>
            <pc:docMk/>
            <pc:sldMk cId="1800781619" sldId="333"/>
            <ac:spMk id="21" creationId="{00000000-0000-0000-0000-000000000000}"/>
          </ac:spMkLst>
        </pc:spChg>
        <pc:spChg chg="mod">
          <ac:chgData name="Nguyen Van Trung" userId="489571c6-8ba5-4f05-9b07-0f8a8ce47714" providerId="ADAL" clId="{16867486-EA68-4AF5-A522-9CAD6CD974A0}" dt="2020-08-27T04:29:54.035" v="3388" actId="1035"/>
          <ac:spMkLst>
            <pc:docMk/>
            <pc:sldMk cId="1800781619" sldId="333"/>
            <ac:spMk id="62" creationId="{00000000-0000-0000-0000-000000000000}"/>
          </ac:spMkLst>
        </pc:spChg>
      </pc:sldChg>
      <pc:sldChg chg="modSp add mod">
        <pc:chgData name="Nguyen Van Trung" userId="489571c6-8ba5-4f05-9b07-0f8a8ce47714" providerId="ADAL" clId="{16867486-EA68-4AF5-A522-9CAD6CD974A0}" dt="2020-08-27T04:38:15.073" v="4093"/>
        <pc:sldMkLst>
          <pc:docMk/>
          <pc:sldMk cId="4026623210" sldId="334"/>
        </pc:sldMkLst>
        <pc:spChg chg="mod">
          <ac:chgData name="Nguyen Van Trung" userId="489571c6-8ba5-4f05-9b07-0f8a8ce47714" providerId="ADAL" clId="{16867486-EA68-4AF5-A522-9CAD6CD974A0}" dt="2020-08-27T04:30:29.558" v="3410"/>
          <ac:spMkLst>
            <pc:docMk/>
            <pc:sldMk cId="4026623210" sldId="334"/>
            <ac:spMk id="21" creationId="{00000000-0000-0000-0000-000000000000}"/>
          </ac:spMkLst>
        </pc:spChg>
        <pc:spChg chg="mod">
          <ac:chgData name="Nguyen Van Trung" userId="489571c6-8ba5-4f05-9b07-0f8a8ce47714" providerId="ADAL" clId="{16867486-EA68-4AF5-A522-9CAD6CD974A0}" dt="2020-08-27T04:30:29.558" v="3410"/>
          <ac:spMkLst>
            <pc:docMk/>
            <pc:sldMk cId="4026623210" sldId="334"/>
            <ac:spMk id="22" creationId="{00000000-0000-0000-0000-000000000000}"/>
          </ac:spMkLst>
        </pc:spChg>
        <pc:spChg chg="mod">
          <ac:chgData name="Nguyen Van Trung" userId="489571c6-8ba5-4f05-9b07-0f8a8ce47714" providerId="ADAL" clId="{16867486-EA68-4AF5-A522-9CAD6CD974A0}" dt="2020-08-27T04:38:15.073" v="4093"/>
          <ac:spMkLst>
            <pc:docMk/>
            <pc:sldMk cId="4026623210" sldId="334"/>
            <ac:spMk id="62" creationId="{00000000-0000-0000-0000-000000000000}"/>
          </ac:spMkLst>
        </pc:spChg>
        <pc:grpChg chg="mod">
          <ac:chgData name="Nguyen Van Trung" userId="489571c6-8ba5-4f05-9b07-0f8a8ce47714" providerId="ADAL" clId="{16867486-EA68-4AF5-A522-9CAD6CD974A0}" dt="2020-08-27T04:30:29.558" v="3410"/>
          <ac:grpSpMkLst>
            <pc:docMk/>
            <pc:sldMk cId="4026623210" sldId="334"/>
            <ac:grpSpMk id="20" creationId="{00000000-0000-0000-0000-000000000000}"/>
          </ac:grpSpMkLst>
        </pc:gr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33013EF-AA46-41D5-93C2-36F7A5EF5D89}" type="datetimeFigureOut">
              <a:rPr lang="zh-CN" altLang="en-US" smtClean="0"/>
              <a:t>2023/9/5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3104242-42E4-462F-B9A6-468AC33D61A2}" type="slidenum">
              <a:rPr lang="zh-CN" altLang="en-US" smtClean="0"/>
              <a:t>‹#›</a:t>
            </a:fld>
            <a:endParaRPr lang="zh-CN" altLang="en-US"/>
          </a:p>
        </p:txBody>
      </p:sp>
    </p:spTree>
    <p:extLst>
      <p:ext uri="{BB962C8B-B14F-4D97-AF65-F5344CB8AC3E}">
        <p14:creationId xmlns:p14="http://schemas.microsoft.com/office/powerpoint/2010/main" val="9243616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3104242-42E4-462F-B9A6-468AC33D61A2}" type="slidenum">
              <a:rPr lang="zh-CN" altLang="en-US" smtClean="0"/>
              <a:t>1</a:t>
            </a:fld>
            <a:endParaRPr lang="zh-CN" altLang="en-US"/>
          </a:p>
        </p:txBody>
      </p:sp>
    </p:spTree>
    <p:extLst>
      <p:ext uri="{BB962C8B-B14F-4D97-AF65-F5344CB8AC3E}">
        <p14:creationId xmlns:p14="http://schemas.microsoft.com/office/powerpoint/2010/main" val="15140208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236913" y="509588"/>
            <a:ext cx="3398837" cy="2549525"/>
          </a:xfrm>
        </p:spPr>
      </p:sp>
      <p:sp>
        <p:nvSpPr>
          <p:cNvPr id="3" name="Notes Placeholder 2"/>
          <p:cNvSpPr>
            <a:spLocks noGrp="1"/>
          </p:cNvSpPr>
          <p:nvPr>
            <p:ph type="body" idx="1"/>
          </p:nvPr>
        </p:nvSpPr>
        <p:spPr/>
        <p:txBody>
          <a:bodyPr/>
          <a:lstStyle/>
          <a:p>
            <a:pPr algn="just" eaLnBrk="1" hangingPunct="1">
              <a:lnSpc>
                <a:spcPct val="120000"/>
              </a:lnSpc>
            </a:pPr>
            <a:r>
              <a:rPr lang="vi-VN"/>
              <a:t>Một giao diện thì không có Constructor </a:t>
            </a:r>
          </a:p>
          <a:p>
            <a:pPr algn="just" eaLnBrk="1" hangingPunct="1">
              <a:lnSpc>
                <a:spcPct val="120000"/>
              </a:lnSpc>
            </a:pPr>
            <a:r>
              <a:rPr lang="vi-VN"/>
              <a:t>Một giao diện thì không cho phép chứa các phương thức nạp chồng.</a:t>
            </a:r>
          </a:p>
          <a:p>
            <a:pPr algn="just" eaLnBrk="1" hangingPunct="1">
              <a:lnSpc>
                <a:spcPct val="120000"/>
              </a:lnSpc>
            </a:pPr>
            <a:r>
              <a:rPr lang="vi-VN"/>
              <a:t>Nó cũng không cho phép khai báo những bổ từ trên các thành phần trong khi định nghĩa một giao diện. </a:t>
            </a:r>
          </a:p>
          <a:p>
            <a:pPr algn="just" eaLnBrk="1" hangingPunct="1">
              <a:lnSpc>
                <a:spcPct val="120000"/>
              </a:lnSpc>
            </a:pPr>
            <a:r>
              <a:rPr lang="vi-VN"/>
              <a:t>Các thành phần bên trong một giao diện luôn luôn là public và không thể khai báo virtual hay static.</a:t>
            </a:r>
            <a:endParaRPr lang="en-US"/>
          </a:p>
          <a:p>
            <a:pPr algn="just" eaLnBrk="1" hangingPunct="1">
              <a:lnSpc>
                <a:spcPct val="120000"/>
              </a:lnSpc>
            </a:pPr>
            <a:r>
              <a:rPr lang="en-US"/>
              <a:t>Sự kế thừa interface phải đặt sau sự kế thừa lớp</a:t>
            </a:r>
            <a:endParaRPr lang="vi-VN"/>
          </a:p>
          <a:p>
            <a:endParaRPr lang="en-US"/>
          </a:p>
        </p:txBody>
      </p:sp>
      <p:sp>
        <p:nvSpPr>
          <p:cNvPr id="4" name="Header Placeholder 3"/>
          <p:cNvSpPr>
            <a:spLocks noGrp="1"/>
          </p:cNvSpPr>
          <p:nvPr>
            <p:ph type="hdr" sz="quarter" idx="10"/>
          </p:nvPr>
        </p:nvSpPr>
        <p:spPr/>
        <p:txBody>
          <a:bodyPr/>
          <a:lstStyle/>
          <a:p>
            <a:pPr>
              <a:defRPr/>
            </a:pPr>
            <a:r>
              <a:rPr lang="vi-VN"/>
              <a:t>Chương trình đào tạo "Quản trị cơ sở dữ liệu Oracle"</a:t>
            </a:r>
          </a:p>
        </p:txBody>
      </p:sp>
      <p:sp>
        <p:nvSpPr>
          <p:cNvPr id="5" name="Footer Placeholder 4"/>
          <p:cNvSpPr>
            <a:spLocks noGrp="1"/>
          </p:cNvSpPr>
          <p:nvPr>
            <p:ph type="ftr" sz="quarter" idx="11"/>
          </p:nvPr>
        </p:nvSpPr>
        <p:spPr/>
        <p:txBody>
          <a:bodyPr/>
          <a:lstStyle/>
          <a:p>
            <a:pPr>
              <a:defRPr/>
            </a:pPr>
            <a:r>
              <a:rPr lang="vi-VN"/>
              <a:t>Trung tâm đào tạo Bưu chính Viễn thông </a:t>
            </a:r>
            <a:r>
              <a:rPr lang="en-US"/>
              <a:t>I</a:t>
            </a:r>
            <a:r>
              <a:rPr lang="vi-VN"/>
              <a:t>I</a:t>
            </a:r>
            <a:endParaRPr lang="vi-VN" dirty="0"/>
          </a:p>
        </p:txBody>
      </p:sp>
      <p:sp>
        <p:nvSpPr>
          <p:cNvPr id="6" name="Slide Number Placeholder 5"/>
          <p:cNvSpPr>
            <a:spLocks noGrp="1"/>
          </p:cNvSpPr>
          <p:nvPr>
            <p:ph type="sldNum" sz="quarter" idx="12"/>
          </p:nvPr>
        </p:nvSpPr>
        <p:spPr/>
        <p:txBody>
          <a:bodyPr/>
          <a:lstStyle/>
          <a:p>
            <a:pPr>
              <a:defRPr/>
            </a:pPr>
            <a:fld id="{E7EAF5D4-30DF-4666-88A0-857909604CFF}" type="slidenum">
              <a:rPr lang="vi-VN" smtClean="0"/>
              <a:pPr>
                <a:defRPr/>
              </a:pPr>
              <a:t>14</a:t>
            </a:fld>
            <a:endParaRPr lang="vi-VN"/>
          </a:p>
        </p:txBody>
      </p:sp>
    </p:spTree>
    <p:extLst>
      <p:ext uri="{BB962C8B-B14F-4D97-AF65-F5344CB8AC3E}">
        <p14:creationId xmlns:p14="http://schemas.microsoft.com/office/powerpoint/2010/main" val="22573606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670175" y="509588"/>
            <a:ext cx="4532313" cy="2549525"/>
          </a:xfrm>
        </p:spPr>
      </p:sp>
      <p:sp>
        <p:nvSpPr>
          <p:cNvPr id="3" name="Notes Placeholder 2"/>
          <p:cNvSpPr>
            <a:spLocks noGrp="1"/>
          </p:cNvSpPr>
          <p:nvPr>
            <p:ph type="body" idx="1"/>
          </p:nvPr>
        </p:nvSpPr>
        <p:spPr/>
        <p:txBody>
          <a:bodyPr/>
          <a:lstStyle/>
          <a:p>
            <a:pPr algn="just"/>
            <a:r>
              <a:rPr lang="vi-VN" sz="1200">
                <a:solidFill>
                  <a:srgbClr val="FF0000"/>
                </a:solidFill>
              </a:rPr>
              <a:t>Abstract</a:t>
            </a:r>
            <a:r>
              <a:rPr lang="vi-VN" sz="1200"/>
              <a:t>: phản ánh </a:t>
            </a:r>
            <a:r>
              <a:rPr lang="vi-VN" sz="1200">
                <a:solidFill>
                  <a:srgbClr val="0000FF"/>
                </a:solidFill>
              </a:rPr>
              <a:t>tất cả đặc điểm </a:t>
            </a:r>
            <a:r>
              <a:rPr lang="vi-VN" sz="1200"/>
              <a:t>(kể cả cấu trúc nội tại) chung nhất của một tập đối tượng nào đó. </a:t>
            </a:r>
          </a:p>
          <a:p>
            <a:pPr algn="just"/>
            <a:r>
              <a:rPr lang="vi-VN" sz="1200">
                <a:solidFill>
                  <a:srgbClr val="FF0000"/>
                </a:solidFill>
              </a:rPr>
              <a:t>Interface</a:t>
            </a:r>
            <a:r>
              <a:rPr lang="vi-VN" sz="1200"/>
              <a:t>: phản ánh </a:t>
            </a:r>
            <a:r>
              <a:rPr lang="vi-VN" sz="1200">
                <a:solidFill>
                  <a:srgbClr val="0000FF"/>
                </a:solidFill>
              </a:rPr>
              <a:t>một phần đặc điểm </a:t>
            </a:r>
            <a:r>
              <a:rPr lang="vi-VN" sz="1200"/>
              <a:t>(bên ngoài) của một loại đối tượng. Hai đối tượng về mặt bản chất có thể rất khác nhau nhưng vẫn có thể có chung một phần đặc điểm nào đó giống nhau. </a:t>
            </a:r>
          </a:p>
          <a:p>
            <a:pPr algn="just"/>
            <a:r>
              <a:rPr lang="vi-VN" sz="1200"/>
              <a:t>Ví dụ: xe hơi Toyota và học sinh đều có tính chất chung là di chuyển được</a:t>
            </a:r>
            <a:endParaRPr lang="en-US" sz="1200"/>
          </a:p>
          <a:p>
            <a:endParaRPr lang="en-US"/>
          </a:p>
          <a:p>
            <a:pPr algn="just" fontAlgn="auto">
              <a:spcAft>
                <a:spcPts val="0"/>
              </a:spcAft>
            </a:pPr>
            <a:r>
              <a:rPr lang="vi-VN" sz="1200" b="0"/>
              <a:t>Một class chỉ được thừa kế từ một lớp cơ sở</a:t>
            </a:r>
            <a:r>
              <a:rPr lang="en-US" sz="1200" b="0"/>
              <a:t>.</a:t>
            </a:r>
            <a:endParaRPr lang="vi-VN" sz="1200" b="0"/>
          </a:p>
          <a:p>
            <a:pPr algn="just" fontAlgn="auto">
              <a:spcAft>
                <a:spcPts val="0"/>
              </a:spcAft>
            </a:pPr>
            <a:r>
              <a:rPr lang="vi-VN" sz="1200" b="0"/>
              <a:t>Nhưng được phép implement (cài đặt, hiện thực hóa) nhiều loại interface khác nhau.</a:t>
            </a:r>
            <a:endParaRPr lang="en-US" sz="1200" b="0"/>
          </a:p>
          <a:p>
            <a:endParaRPr lang="en-US"/>
          </a:p>
        </p:txBody>
      </p:sp>
      <p:sp>
        <p:nvSpPr>
          <p:cNvPr id="4" name="Header Placeholder 3"/>
          <p:cNvSpPr>
            <a:spLocks noGrp="1"/>
          </p:cNvSpPr>
          <p:nvPr>
            <p:ph type="hdr" sz="quarter" idx="10"/>
          </p:nvPr>
        </p:nvSpPr>
        <p:spPr/>
        <p:txBody>
          <a:bodyPr/>
          <a:lstStyle/>
          <a:p>
            <a:pPr>
              <a:defRPr/>
            </a:pPr>
            <a:r>
              <a:rPr lang="vi-VN"/>
              <a:t>Chương trình đào tạo "Quản trị cơ sở dữ liệu Oracle"</a:t>
            </a:r>
          </a:p>
        </p:txBody>
      </p:sp>
      <p:sp>
        <p:nvSpPr>
          <p:cNvPr id="5" name="Footer Placeholder 4"/>
          <p:cNvSpPr>
            <a:spLocks noGrp="1"/>
          </p:cNvSpPr>
          <p:nvPr>
            <p:ph type="ftr" sz="quarter" idx="11"/>
          </p:nvPr>
        </p:nvSpPr>
        <p:spPr/>
        <p:txBody>
          <a:bodyPr/>
          <a:lstStyle/>
          <a:p>
            <a:pPr>
              <a:defRPr/>
            </a:pPr>
            <a:r>
              <a:rPr lang="vi-VN"/>
              <a:t>Trung tâm đào tạo Bưu chính Viễn thông </a:t>
            </a:r>
            <a:r>
              <a:rPr lang="en-US"/>
              <a:t>I</a:t>
            </a:r>
            <a:r>
              <a:rPr lang="vi-VN"/>
              <a:t>I</a:t>
            </a:r>
            <a:endParaRPr lang="vi-VN" dirty="0"/>
          </a:p>
        </p:txBody>
      </p:sp>
      <p:sp>
        <p:nvSpPr>
          <p:cNvPr id="6" name="Slide Number Placeholder 5"/>
          <p:cNvSpPr>
            <a:spLocks noGrp="1"/>
          </p:cNvSpPr>
          <p:nvPr>
            <p:ph type="sldNum" sz="quarter" idx="12"/>
          </p:nvPr>
        </p:nvSpPr>
        <p:spPr/>
        <p:txBody>
          <a:bodyPr/>
          <a:lstStyle/>
          <a:p>
            <a:pPr>
              <a:defRPr/>
            </a:pPr>
            <a:fld id="{E7EAF5D4-30DF-4666-88A0-857909604CFF}" type="slidenum">
              <a:rPr lang="vi-VN" smtClean="0"/>
              <a:pPr>
                <a:defRPr/>
              </a:pPr>
              <a:t>15</a:t>
            </a:fld>
            <a:endParaRPr lang="vi-VN"/>
          </a:p>
        </p:txBody>
      </p:sp>
    </p:spTree>
    <p:extLst>
      <p:ext uri="{BB962C8B-B14F-4D97-AF65-F5344CB8AC3E}">
        <p14:creationId xmlns:p14="http://schemas.microsoft.com/office/powerpoint/2010/main" val="34137927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D48F1E3-0BA9-4479-9A23-62D2F56F905A}" type="slidenum">
              <a:rPr lang="en-US" smtClean="0"/>
              <a:pPr/>
              <a:t>16</a:t>
            </a:fld>
            <a:endParaRPr lang="en-US"/>
          </a:p>
        </p:txBody>
      </p:sp>
    </p:spTree>
    <p:extLst>
      <p:ext uri="{BB962C8B-B14F-4D97-AF65-F5344CB8AC3E}">
        <p14:creationId xmlns:p14="http://schemas.microsoft.com/office/powerpoint/2010/main" val="2467242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D48F1E3-0BA9-4479-9A23-62D2F56F905A}" type="slidenum">
              <a:rPr lang="en-US" smtClean="0"/>
              <a:pPr/>
              <a:t>17</a:t>
            </a:fld>
            <a:endParaRPr lang="en-US"/>
          </a:p>
        </p:txBody>
      </p:sp>
    </p:spTree>
    <p:extLst>
      <p:ext uri="{BB962C8B-B14F-4D97-AF65-F5344CB8AC3E}">
        <p14:creationId xmlns:p14="http://schemas.microsoft.com/office/powerpoint/2010/main" val="37960806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236913" y="509588"/>
            <a:ext cx="3398837" cy="2549525"/>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a:defRPr/>
            </a:pPr>
            <a:r>
              <a:rPr lang="vi-VN"/>
              <a:t>Chương trình đào tạo "Quản trị cơ sở dữ liệu Oracle"</a:t>
            </a:r>
          </a:p>
        </p:txBody>
      </p:sp>
      <p:sp>
        <p:nvSpPr>
          <p:cNvPr id="5" name="Footer Placeholder 4"/>
          <p:cNvSpPr>
            <a:spLocks noGrp="1"/>
          </p:cNvSpPr>
          <p:nvPr>
            <p:ph type="ftr" sz="quarter" idx="11"/>
          </p:nvPr>
        </p:nvSpPr>
        <p:spPr/>
        <p:txBody>
          <a:bodyPr/>
          <a:lstStyle/>
          <a:p>
            <a:pPr>
              <a:defRPr/>
            </a:pPr>
            <a:r>
              <a:rPr lang="vi-VN"/>
              <a:t>Trung tâm đào tạo Bưu chính Viễn thông </a:t>
            </a:r>
            <a:r>
              <a:rPr lang="en-US"/>
              <a:t>I</a:t>
            </a:r>
            <a:r>
              <a:rPr lang="vi-VN"/>
              <a:t>I</a:t>
            </a:r>
          </a:p>
        </p:txBody>
      </p:sp>
      <p:sp>
        <p:nvSpPr>
          <p:cNvPr id="6" name="Slide Number Placeholder 5"/>
          <p:cNvSpPr>
            <a:spLocks noGrp="1"/>
          </p:cNvSpPr>
          <p:nvPr>
            <p:ph type="sldNum" sz="quarter" idx="12"/>
          </p:nvPr>
        </p:nvSpPr>
        <p:spPr/>
        <p:txBody>
          <a:bodyPr/>
          <a:lstStyle/>
          <a:p>
            <a:pPr>
              <a:defRPr/>
            </a:pPr>
            <a:fld id="{E7EAF5D4-30DF-4666-88A0-857909604CFF}" type="slidenum">
              <a:rPr lang="vi-VN" smtClean="0"/>
              <a:pPr>
                <a:defRPr/>
              </a:pPr>
              <a:t>18</a:t>
            </a:fld>
            <a:endParaRPr lang="vi-VN"/>
          </a:p>
        </p:txBody>
      </p:sp>
    </p:spTree>
    <p:extLst>
      <p:ext uri="{BB962C8B-B14F-4D97-AF65-F5344CB8AC3E}">
        <p14:creationId xmlns:p14="http://schemas.microsoft.com/office/powerpoint/2010/main" val="9193707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236913" y="509588"/>
            <a:ext cx="3398837" cy="2549525"/>
          </a:xfrm>
        </p:spPr>
      </p:sp>
      <p:sp>
        <p:nvSpPr>
          <p:cNvPr id="3" name="Notes Placeholder 2"/>
          <p:cNvSpPr>
            <a:spLocks noGrp="1"/>
          </p:cNvSpPr>
          <p:nvPr>
            <p:ph type="body" idx="1"/>
          </p:nvPr>
        </p:nvSpPr>
        <p:spPr/>
        <p:txBody>
          <a:bodyPr/>
          <a:lstStyle/>
          <a:p>
            <a:pPr algn="just">
              <a:lnSpc>
                <a:spcPct val="120000"/>
              </a:lnSpc>
            </a:pPr>
            <a:r>
              <a:rPr lang="en-US">
                <a:latin typeface="Arial (Body)"/>
              </a:rPr>
              <a:t>Từ khóa </a:t>
            </a:r>
            <a:r>
              <a:rPr lang="vi-VN">
                <a:solidFill>
                  <a:srgbClr val="0000FF"/>
                </a:solidFill>
                <a:latin typeface="Arial (Body)"/>
              </a:rPr>
              <a:t>virtual</a:t>
            </a:r>
            <a:r>
              <a:rPr lang="vi-VN">
                <a:latin typeface="Arial (Body)"/>
              </a:rPr>
              <a:t> được dùng để định nghĩa phương thức h</a:t>
            </a:r>
            <a:r>
              <a:rPr lang="en-US">
                <a:latin typeface="Arial (Body)"/>
              </a:rPr>
              <a:t>ỗ</a:t>
            </a:r>
            <a:r>
              <a:rPr lang="vi-VN">
                <a:latin typeface="Arial (Body)"/>
              </a:rPr>
              <a:t> trợ đa hình</a:t>
            </a:r>
            <a:r>
              <a:rPr lang="en-US">
                <a:latin typeface="Arial (Body)"/>
              </a:rPr>
              <a:t>.</a:t>
            </a:r>
            <a:endParaRPr lang="vi-VN">
              <a:latin typeface="Arial (Body)"/>
            </a:endParaRPr>
          </a:p>
          <a:p>
            <a:pPr algn="just">
              <a:lnSpc>
                <a:spcPct val="120000"/>
              </a:lnSpc>
            </a:pPr>
            <a:r>
              <a:rPr lang="vi-VN">
                <a:latin typeface="Arial (Body)"/>
              </a:rPr>
              <a:t>Các lớp con tự lo hiện thực phiên bản của riêng mình của phương thức </a:t>
            </a:r>
            <a:r>
              <a:rPr lang="vi-VN">
                <a:solidFill>
                  <a:srgbClr val="0000FF"/>
                </a:solidFill>
                <a:latin typeface="Arial (Body)"/>
              </a:rPr>
              <a:t>virtual</a:t>
            </a:r>
            <a:r>
              <a:rPr lang="vi-VN">
                <a:latin typeface="Arial (Body)"/>
              </a:rPr>
              <a:t> bằng cách dùng từ khóa </a:t>
            </a:r>
            <a:r>
              <a:rPr lang="vi-VN">
                <a:solidFill>
                  <a:srgbClr val="0000FF"/>
                </a:solidFill>
                <a:latin typeface="Arial (Body)"/>
              </a:rPr>
              <a:t>override</a:t>
            </a:r>
            <a:r>
              <a:rPr lang="en-US">
                <a:solidFill>
                  <a:srgbClr val="0000FF"/>
                </a:solidFill>
                <a:latin typeface="Arial (Body)"/>
              </a:rPr>
              <a:t>.</a:t>
            </a:r>
            <a:endParaRPr lang="en-US"/>
          </a:p>
          <a:p>
            <a:pPr eaLnBrk="1" hangingPunct="1">
              <a:buFontTx/>
              <a:buNone/>
            </a:pPr>
            <a:endParaRPr lang="en-US">
              <a:latin typeface="Arial" charset="0"/>
              <a:cs typeface="Arial" charset="0"/>
            </a:endParaRPr>
          </a:p>
        </p:txBody>
      </p:sp>
      <p:sp>
        <p:nvSpPr>
          <p:cNvPr id="4" name="Header Placeholder 3"/>
          <p:cNvSpPr>
            <a:spLocks noGrp="1"/>
          </p:cNvSpPr>
          <p:nvPr>
            <p:ph type="hdr" sz="quarter" idx="10"/>
          </p:nvPr>
        </p:nvSpPr>
        <p:spPr/>
        <p:txBody>
          <a:bodyPr/>
          <a:lstStyle/>
          <a:p>
            <a:pPr>
              <a:defRPr/>
            </a:pPr>
            <a:r>
              <a:rPr lang="vi-VN"/>
              <a:t>Chương trình đào tạo "Quản trị cơ sở dữ liệu Oracle"</a:t>
            </a:r>
          </a:p>
        </p:txBody>
      </p:sp>
      <p:sp>
        <p:nvSpPr>
          <p:cNvPr id="5" name="Footer Placeholder 4"/>
          <p:cNvSpPr>
            <a:spLocks noGrp="1"/>
          </p:cNvSpPr>
          <p:nvPr>
            <p:ph type="ftr" sz="quarter" idx="11"/>
          </p:nvPr>
        </p:nvSpPr>
        <p:spPr/>
        <p:txBody>
          <a:bodyPr/>
          <a:lstStyle/>
          <a:p>
            <a:pPr>
              <a:defRPr/>
            </a:pPr>
            <a:r>
              <a:rPr lang="vi-VN"/>
              <a:t>Trung tâm đào tạo Bưu chính Viễn thông </a:t>
            </a:r>
            <a:r>
              <a:rPr lang="en-US"/>
              <a:t>I</a:t>
            </a:r>
            <a:r>
              <a:rPr lang="vi-VN"/>
              <a:t>I</a:t>
            </a:r>
            <a:endParaRPr lang="vi-VN" dirty="0"/>
          </a:p>
        </p:txBody>
      </p:sp>
      <p:sp>
        <p:nvSpPr>
          <p:cNvPr id="6" name="Slide Number Placeholder 5"/>
          <p:cNvSpPr>
            <a:spLocks noGrp="1"/>
          </p:cNvSpPr>
          <p:nvPr>
            <p:ph type="sldNum" sz="quarter" idx="12"/>
          </p:nvPr>
        </p:nvSpPr>
        <p:spPr/>
        <p:txBody>
          <a:bodyPr/>
          <a:lstStyle/>
          <a:p>
            <a:pPr>
              <a:defRPr/>
            </a:pPr>
            <a:fld id="{E7EAF5D4-30DF-4666-88A0-857909604CFF}" type="slidenum">
              <a:rPr lang="vi-VN" smtClean="0"/>
              <a:pPr>
                <a:defRPr/>
              </a:pPr>
              <a:t>5</a:t>
            </a:fld>
            <a:endParaRPr lang="vi-VN"/>
          </a:p>
        </p:txBody>
      </p:sp>
    </p:spTree>
    <p:extLst>
      <p:ext uri="{BB962C8B-B14F-4D97-AF65-F5344CB8AC3E}">
        <p14:creationId xmlns:p14="http://schemas.microsoft.com/office/powerpoint/2010/main" val="7953074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236913" y="509588"/>
            <a:ext cx="3398837" cy="2549525"/>
          </a:xfrm>
        </p:spPr>
      </p:sp>
      <p:sp>
        <p:nvSpPr>
          <p:cNvPr id="3" name="Notes Placeholder 2"/>
          <p:cNvSpPr>
            <a:spLocks noGrp="1"/>
          </p:cNvSpPr>
          <p:nvPr>
            <p:ph type="body" idx="1"/>
          </p:nvPr>
        </p:nvSpPr>
        <p:spPr/>
        <p:txBody>
          <a:bodyPr/>
          <a:lstStyle/>
          <a:p>
            <a:pPr algn="just">
              <a:lnSpc>
                <a:spcPct val="120000"/>
              </a:lnSpc>
            </a:pPr>
            <a:r>
              <a:rPr lang="en-US">
                <a:latin typeface="Arial (Body)"/>
              </a:rPr>
              <a:t>Từ khóa </a:t>
            </a:r>
            <a:r>
              <a:rPr lang="vi-VN">
                <a:solidFill>
                  <a:srgbClr val="0000FF"/>
                </a:solidFill>
                <a:latin typeface="Arial (Body)"/>
              </a:rPr>
              <a:t>virtual</a:t>
            </a:r>
            <a:r>
              <a:rPr lang="vi-VN">
                <a:latin typeface="Arial (Body)"/>
              </a:rPr>
              <a:t> được dùng để định nghĩa phương thức h</a:t>
            </a:r>
            <a:r>
              <a:rPr lang="en-US">
                <a:latin typeface="Arial (Body)"/>
              </a:rPr>
              <a:t>ỗ</a:t>
            </a:r>
            <a:r>
              <a:rPr lang="vi-VN">
                <a:latin typeface="Arial (Body)"/>
              </a:rPr>
              <a:t> trợ đa hình</a:t>
            </a:r>
            <a:r>
              <a:rPr lang="en-US">
                <a:latin typeface="Arial (Body)"/>
              </a:rPr>
              <a:t>.</a:t>
            </a:r>
            <a:endParaRPr lang="vi-VN">
              <a:latin typeface="Arial (Body)"/>
            </a:endParaRPr>
          </a:p>
          <a:p>
            <a:pPr algn="just">
              <a:lnSpc>
                <a:spcPct val="120000"/>
              </a:lnSpc>
            </a:pPr>
            <a:r>
              <a:rPr lang="vi-VN">
                <a:latin typeface="Arial (Body)"/>
              </a:rPr>
              <a:t>Các lớp con tự lo hiện thực phiên bản của riêng mình của phương thức </a:t>
            </a:r>
            <a:r>
              <a:rPr lang="vi-VN">
                <a:solidFill>
                  <a:srgbClr val="0000FF"/>
                </a:solidFill>
                <a:latin typeface="Arial (Body)"/>
              </a:rPr>
              <a:t>virtual</a:t>
            </a:r>
            <a:r>
              <a:rPr lang="vi-VN">
                <a:latin typeface="Arial (Body)"/>
              </a:rPr>
              <a:t> bằng cách dùng từ khóa </a:t>
            </a:r>
            <a:r>
              <a:rPr lang="vi-VN">
                <a:solidFill>
                  <a:srgbClr val="0000FF"/>
                </a:solidFill>
                <a:latin typeface="Arial (Body)"/>
              </a:rPr>
              <a:t>override</a:t>
            </a:r>
            <a:r>
              <a:rPr lang="en-US">
                <a:solidFill>
                  <a:srgbClr val="0000FF"/>
                </a:solidFill>
                <a:latin typeface="Arial (Body)"/>
              </a:rPr>
              <a:t>.</a:t>
            </a:r>
            <a:endParaRPr lang="en-US"/>
          </a:p>
          <a:p>
            <a:pPr eaLnBrk="1" hangingPunct="1">
              <a:buFontTx/>
              <a:buNone/>
            </a:pPr>
            <a:endParaRPr lang="en-US">
              <a:latin typeface="Arial" charset="0"/>
              <a:cs typeface="Arial" charset="0"/>
            </a:endParaRPr>
          </a:p>
        </p:txBody>
      </p:sp>
      <p:sp>
        <p:nvSpPr>
          <p:cNvPr id="4" name="Header Placeholder 3"/>
          <p:cNvSpPr>
            <a:spLocks noGrp="1"/>
          </p:cNvSpPr>
          <p:nvPr>
            <p:ph type="hdr" sz="quarter" idx="10"/>
          </p:nvPr>
        </p:nvSpPr>
        <p:spPr/>
        <p:txBody>
          <a:bodyPr/>
          <a:lstStyle/>
          <a:p>
            <a:pPr>
              <a:defRPr/>
            </a:pPr>
            <a:r>
              <a:rPr lang="vi-VN"/>
              <a:t>Chương trình đào tạo "Quản trị cơ sở dữ liệu Oracle"</a:t>
            </a:r>
          </a:p>
        </p:txBody>
      </p:sp>
      <p:sp>
        <p:nvSpPr>
          <p:cNvPr id="5" name="Footer Placeholder 4"/>
          <p:cNvSpPr>
            <a:spLocks noGrp="1"/>
          </p:cNvSpPr>
          <p:nvPr>
            <p:ph type="ftr" sz="quarter" idx="11"/>
          </p:nvPr>
        </p:nvSpPr>
        <p:spPr/>
        <p:txBody>
          <a:bodyPr/>
          <a:lstStyle/>
          <a:p>
            <a:pPr>
              <a:defRPr/>
            </a:pPr>
            <a:r>
              <a:rPr lang="vi-VN"/>
              <a:t>Trung tâm đào tạo Bưu chính Viễn thông </a:t>
            </a:r>
            <a:r>
              <a:rPr lang="en-US"/>
              <a:t>I</a:t>
            </a:r>
            <a:r>
              <a:rPr lang="vi-VN"/>
              <a:t>I</a:t>
            </a:r>
            <a:endParaRPr lang="vi-VN" dirty="0"/>
          </a:p>
        </p:txBody>
      </p:sp>
      <p:sp>
        <p:nvSpPr>
          <p:cNvPr id="6" name="Slide Number Placeholder 5"/>
          <p:cNvSpPr>
            <a:spLocks noGrp="1"/>
          </p:cNvSpPr>
          <p:nvPr>
            <p:ph type="sldNum" sz="quarter" idx="12"/>
          </p:nvPr>
        </p:nvSpPr>
        <p:spPr/>
        <p:txBody>
          <a:bodyPr/>
          <a:lstStyle/>
          <a:p>
            <a:pPr>
              <a:defRPr/>
            </a:pPr>
            <a:fld id="{E7EAF5D4-30DF-4666-88A0-857909604CFF}" type="slidenum">
              <a:rPr lang="vi-VN" smtClean="0"/>
              <a:pPr>
                <a:defRPr/>
              </a:pPr>
              <a:t>6</a:t>
            </a:fld>
            <a:endParaRPr lang="vi-VN"/>
          </a:p>
        </p:txBody>
      </p:sp>
    </p:spTree>
    <p:extLst>
      <p:ext uri="{BB962C8B-B14F-4D97-AF65-F5344CB8AC3E}">
        <p14:creationId xmlns:p14="http://schemas.microsoft.com/office/powerpoint/2010/main" val="42320344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236913" y="509588"/>
            <a:ext cx="3398837" cy="2549525"/>
          </a:xfrm>
        </p:spPr>
      </p:sp>
      <p:sp>
        <p:nvSpPr>
          <p:cNvPr id="3" name="Notes Placeholder 2"/>
          <p:cNvSpPr>
            <a:spLocks noGrp="1"/>
          </p:cNvSpPr>
          <p:nvPr>
            <p:ph type="body" idx="1"/>
          </p:nvPr>
        </p:nvSpPr>
        <p:spPr/>
        <p:txBody>
          <a:bodyPr/>
          <a:lstStyle/>
          <a:p>
            <a:pPr algn="just">
              <a:lnSpc>
                <a:spcPct val="120000"/>
              </a:lnSpc>
            </a:pPr>
            <a:r>
              <a:rPr lang="en-US">
                <a:latin typeface="Arial (Body)"/>
              </a:rPr>
              <a:t>Từ khóa </a:t>
            </a:r>
            <a:r>
              <a:rPr lang="vi-VN">
                <a:solidFill>
                  <a:srgbClr val="0000FF"/>
                </a:solidFill>
                <a:latin typeface="Arial (Body)"/>
              </a:rPr>
              <a:t>virtual</a:t>
            </a:r>
            <a:r>
              <a:rPr lang="vi-VN">
                <a:latin typeface="Arial (Body)"/>
              </a:rPr>
              <a:t> được dùng để định nghĩa phương thức h</a:t>
            </a:r>
            <a:r>
              <a:rPr lang="en-US">
                <a:latin typeface="Arial (Body)"/>
              </a:rPr>
              <a:t>ỗ</a:t>
            </a:r>
            <a:r>
              <a:rPr lang="vi-VN">
                <a:latin typeface="Arial (Body)"/>
              </a:rPr>
              <a:t> trợ đa hình</a:t>
            </a:r>
            <a:r>
              <a:rPr lang="en-US">
                <a:latin typeface="Arial (Body)"/>
              </a:rPr>
              <a:t>.</a:t>
            </a:r>
            <a:endParaRPr lang="vi-VN">
              <a:latin typeface="Arial (Body)"/>
            </a:endParaRPr>
          </a:p>
          <a:p>
            <a:pPr algn="just">
              <a:lnSpc>
                <a:spcPct val="120000"/>
              </a:lnSpc>
            </a:pPr>
            <a:r>
              <a:rPr lang="vi-VN">
                <a:latin typeface="Arial (Body)"/>
              </a:rPr>
              <a:t>Các lớp con tự lo hiện thực phiên bản của riêng mình của phương thức </a:t>
            </a:r>
            <a:r>
              <a:rPr lang="vi-VN">
                <a:solidFill>
                  <a:srgbClr val="0000FF"/>
                </a:solidFill>
                <a:latin typeface="Arial (Body)"/>
              </a:rPr>
              <a:t>virtual</a:t>
            </a:r>
            <a:r>
              <a:rPr lang="vi-VN">
                <a:latin typeface="Arial (Body)"/>
              </a:rPr>
              <a:t> bằng cách dùng từ khóa </a:t>
            </a:r>
            <a:r>
              <a:rPr lang="vi-VN">
                <a:solidFill>
                  <a:srgbClr val="0000FF"/>
                </a:solidFill>
                <a:latin typeface="Arial (Body)"/>
              </a:rPr>
              <a:t>override</a:t>
            </a:r>
            <a:r>
              <a:rPr lang="en-US">
                <a:solidFill>
                  <a:srgbClr val="0000FF"/>
                </a:solidFill>
                <a:latin typeface="Arial (Body)"/>
              </a:rPr>
              <a:t>.</a:t>
            </a:r>
            <a:endParaRPr lang="en-US"/>
          </a:p>
          <a:p>
            <a:pPr eaLnBrk="1" hangingPunct="1">
              <a:buFontTx/>
              <a:buNone/>
            </a:pPr>
            <a:endParaRPr lang="en-US">
              <a:latin typeface="Arial" charset="0"/>
              <a:cs typeface="Arial" charset="0"/>
            </a:endParaRPr>
          </a:p>
        </p:txBody>
      </p:sp>
      <p:sp>
        <p:nvSpPr>
          <p:cNvPr id="4" name="Header Placeholder 3"/>
          <p:cNvSpPr>
            <a:spLocks noGrp="1"/>
          </p:cNvSpPr>
          <p:nvPr>
            <p:ph type="hdr" sz="quarter" idx="10"/>
          </p:nvPr>
        </p:nvSpPr>
        <p:spPr/>
        <p:txBody>
          <a:bodyPr/>
          <a:lstStyle/>
          <a:p>
            <a:pPr>
              <a:defRPr/>
            </a:pPr>
            <a:r>
              <a:rPr lang="vi-VN"/>
              <a:t>Chương trình đào tạo "Quản trị cơ sở dữ liệu Oracle"</a:t>
            </a:r>
          </a:p>
        </p:txBody>
      </p:sp>
      <p:sp>
        <p:nvSpPr>
          <p:cNvPr id="5" name="Footer Placeholder 4"/>
          <p:cNvSpPr>
            <a:spLocks noGrp="1"/>
          </p:cNvSpPr>
          <p:nvPr>
            <p:ph type="ftr" sz="quarter" idx="11"/>
          </p:nvPr>
        </p:nvSpPr>
        <p:spPr/>
        <p:txBody>
          <a:bodyPr/>
          <a:lstStyle/>
          <a:p>
            <a:pPr>
              <a:defRPr/>
            </a:pPr>
            <a:r>
              <a:rPr lang="vi-VN"/>
              <a:t>Trung tâm đào tạo Bưu chính Viễn thông </a:t>
            </a:r>
            <a:r>
              <a:rPr lang="en-US"/>
              <a:t>I</a:t>
            </a:r>
            <a:r>
              <a:rPr lang="vi-VN"/>
              <a:t>I</a:t>
            </a:r>
            <a:endParaRPr lang="vi-VN" dirty="0"/>
          </a:p>
        </p:txBody>
      </p:sp>
      <p:sp>
        <p:nvSpPr>
          <p:cNvPr id="6" name="Slide Number Placeholder 5"/>
          <p:cNvSpPr>
            <a:spLocks noGrp="1"/>
          </p:cNvSpPr>
          <p:nvPr>
            <p:ph type="sldNum" sz="quarter" idx="12"/>
          </p:nvPr>
        </p:nvSpPr>
        <p:spPr/>
        <p:txBody>
          <a:bodyPr/>
          <a:lstStyle/>
          <a:p>
            <a:pPr>
              <a:defRPr/>
            </a:pPr>
            <a:fld id="{E7EAF5D4-30DF-4666-88A0-857909604CFF}" type="slidenum">
              <a:rPr lang="vi-VN" smtClean="0"/>
              <a:pPr>
                <a:defRPr/>
              </a:pPr>
              <a:t>7</a:t>
            </a:fld>
            <a:endParaRPr lang="vi-VN"/>
          </a:p>
        </p:txBody>
      </p:sp>
    </p:spTree>
    <p:extLst>
      <p:ext uri="{BB962C8B-B14F-4D97-AF65-F5344CB8AC3E}">
        <p14:creationId xmlns:p14="http://schemas.microsoft.com/office/powerpoint/2010/main" val="21566694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236913" y="509588"/>
            <a:ext cx="3398837" cy="2549525"/>
          </a:xfrm>
        </p:spPr>
      </p:sp>
      <p:sp>
        <p:nvSpPr>
          <p:cNvPr id="3" name="Notes Placeholder 2"/>
          <p:cNvSpPr>
            <a:spLocks noGrp="1"/>
          </p:cNvSpPr>
          <p:nvPr>
            <p:ph type="body" idx="1"/>
          </p:nvPr>
        </p:nvSpPr>
        <p:spPr/>
        <p:txBody>
          <a:bodyPr/>
          <a:lstStyle/>
          <a:p>
            <a:pPr algn="just">
              <a:lnSpc>
                <a:spcPct val="120000"/>
              </a:lnSpc>
            </a:pPr>
            <a:r>
              <a:rPr lang="en-US">
                <a:latin typeface="Arial (Body)"/>
              </a:rPr>
              <a:t>Từ khóa </a:t>
            </a:r>
            <a:r>
              <a:rPr lang="vi-VN">
                <a:solidFill>
                  <a:srgbClr val="0000FF"/>
                </a:solidFill>
                <a:latin typeface="Arial (Body)"/>
              </a:rPr>
              <a:t>virtual</a:t>
            </a:r>
            <a:r>
              <a:rPr lang="vi-VN">
                <a:latin typeface="Arial (Body)"/>
              </a:rPr>
              <a:t> được dùng để định nghĩa phương thức h</a:t>
            </a:r>
            <a:r>
              <a:rPr lang="en-US">
                <a:latin typeface="Arial (Body)"/>
              </a:rPr>
              <a:t>ỗ</a:t>
            </a:r>
            <a:r>
              <a:rPr lang="vi-VN">
                <a:latin typeface="Arial (Body)"/>
              </a:rPr>
              <a:t> trợ đa hình</a:t>
            </a:r>
            <a:r>
              <a:rPr lang="en-US">
                <a:latin typeface="Arial (Body)"/>
              </a:rPr>
              <a:t>.</a:t>
            </a:r>
            <a:endParaRPr lang="vi-VN">
              <a:latin typeface="Arial (Body)"/>
            </a:endParaRPr>
          </a:p>
          <a:p>
            <a:pPr algn="just">
              <a:lnSpc>
                <a:spcPct val="120000"/>
              </a:lnSpc>
            </a:pPr>
            <a:r>
              <a:rPr lang="vi-VN">
                <a:latin typeface="Arial (Body)"/>
              </a:rPr>
              <a:t>Các lớp con tự lo hiện thực phiên bản của riêng mình của phương thức </a:t>
            </a:r>
            <a:r>
              <a:rPr lang="vi-VN">
                <a:solidFill>
                  <a:srgbClr val="0000FF"/>
                </a:solidFill>
                <a:latin typeface="Arial (Body)"/>
              </a:rPr>
              <a:t>virtual</a:t>
            </a:r>
            <a:r>
              <a:rPr lang="vi-VN">
                <a:latin typeface="Arial (Body)"/>
              </a:rPr>
              <a:t> bằng cách dùng từ khóa </a:t>
            </a:r>
            <a:r>
              <a:rPr lang="vi-VN">
                <a:solidFill>
                  <a:srgbClr val="0000FF"/>
                </a:solidFill>
                <a:latin typeface="Arial (Body)"/>
              </a:rPr>
              <a:t>override</a:t>
            </a:r>
            <a:r>
              <a:rPr lang="en-US">
                <a:solidFill>
                  <a:srgbClr val="0000FF"/>
                </a:solidFill>
                <a:latin typeface="Arial (Body)"/>
              </a:rPr>
              <a:t>.</a:t>
            </a:r>
            <a:endParaRPr lang="en-US"/>
          </a:p>
          <a:p>
            <a:pPr eaLnBrk="1" hangingPunct="1">
              <a:buFontTx/>
              <a:buNone/>
            </a:pPr>
            <a:endParaRPr lang="en-US">
              <a:latin typeface="Arial" charset="0"/>
              <a:cs typeface="Arial" charset="0"/>
            </a:endParaRPr>
          </a:p>
        </p:txBody>
      </p:sp>
      <p:sp>
        <p:nvSpPr>
          <p:cNvPr id="4" name="Header Placeholder 3"/>
          <p:cNvSpPr>
            <a:spLocks noGrp="1"/>
          </p:cNvSpPr>
          <p:nvPr>
            <p:ph type="hdr" sz="quarter" idx="10"/>
          </p:nvPr>
        </p:nvSpPr>
        <p:spPr/>
        <p:txBody>
          <a:bodyPr/>
          <a:lstStyle/>
          <a:p>
            <a:pPr>
              <a:defRPr/>
            </a:pPr>
            <a:r>
              <a:rPr lang="vi-VN"/>
              <a:t>Chương trình đào tạo "Quản trị cơ sở dữ liệu Oracle"</a:t>
            </a:r>
          </a:p>
        </p:txBody>
      </p:sp>
      <p:sp>
        <p:nvSpPr>
          <p:cNvPr id="5" name="Footer Placeholder 4"/>
          <p:cNvSpPr>
            <a:spLocks noGrp="1"/>
          </p:cNvSpPr>
          <p:nvPr>
            <p:ph type="ftr" sz="quarter" idx="11"/>
          </p:nvPr>
        </p:nvSpPr>
        <p:spPr/>
        <p:txBody>
          <a:bodyPr/>
          <a:lstStyle/>
          <a:p>
            <a:pPr>
              <a:defRPr/>
            </a:pPr>
            <a:r>
              <a:rPr lang="vi-VN"/>
              <a:t>Trung tâm đào tạo Bưu chính Viễn thông </a:t>
            </a:r>
            <a:r>
              <a:rPr lang="en-US"/>
              <a:t>I</a:t>
            </a:r>
            <a:r>
              <a:rPr lang="vi-VN"/>
              <a:t>I</a:t>
            </a:r>
            <a:endParaRPr lang="vi-VN" dirty="0"/>
          </a:p>
        </p:txBody>
      </p:sp>
      <p:sp>
        <p:nvSpPr>
          <p:cNvPr id="6" name="Slide Number Placeholder 5"/>
          <p:cNvSpPr>
            <a:spLocks noGrp="1"/>
          </p:cNvSpPr>
          <p:nvPr>
            <p:ph type="sldNum" sz="quarter" idx="12"/>
          </p:nvPr>
        </p:nvSpPr>
        <p:spPr/>
        <p:txBody>
          <a:bodyPr/>
          <a:lstStyle/>
          <a:p>
            <a:pPr>
              <a:defRPr/>
            </a:pPr>
            <a:fld id="{E7EAF5D4-30DF-4666-88A0-857909604CFF}" type="slidenum">
              <a:rPr lang="vi-VN" smtClean="0"/>
              <a:pPr>
                <a:defRPr/>
              </a:pPr>
              <a:t>8</a:t>
            </a:fld>
            <a:endParaRPr lang="vi-VN"/>
          </a:p>
        </p:txBody>
      </p:sp>
    </p:spTree>
    <p:extLst>
      <p:ext uri="{BB962C8B-B14F-4D97-AF65-F5344CB8AC3E}">
        <p14:creationId xmlns:p14="http://schemas.microsoft.com/office/powerpoint/2010/main" val="2680602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236913" y="509588"/>
            <a:ext cx="3398837" cy="2549525"/>
          </a:xfrm>
        </p:spPr>
      </p:sp>
      <p:sp>
        <p:nvSpPr>
          <p:cNvPr id="3" name="Notes Placeholder 2"/>
          <p:cNvSpPr>
            <a:spLocks noGrp="1"/>
          </p:cNvSpPr>
          <p:nvPr>
            <p:ph type="body" idx="1"/>
          </p:nvPr>
        </p:nvSpPr>
        <p:spPr/>
        <p:txBody>
          <a:bodyPr/>
          <a:lstStyle/>
          <a:p>
            <a:pPr algn="just">
              <a:lnSpc>
                <a:spcPct val="120000"/>
              </a:lnSpc>
            </a:pPr>
            <a:r>
              <a:rPr lang="en-US">
                <a:latin typeface="Arial (Body)"/>
              </a:rPr>
              <a:t>Từ khóa </a:t>
            </a:r>
            <a:r>
              <a:rPr lang="vi-VN">
                <a:solidFill>
                  <a:srgbClr val="0000FF"/>
                </a:solidFill>
                <a:latin typeface="Arial (Body)"/>
              </a:rPr>
              <a:t>virtual</a:t>
            </a:r>
            <a:r>
              <a:rPr lang="vi-VN">
                <a:latin typeface="Arial (Body)"/>
              </a:rPr>
              <a:t> được dùng để định nghĩa phương thức h</a:t>
            </a:r>
            <a:r>
              <a:rPr lang="en-US">
                <a:latin typeface="Arial (Body)"/>
              </a:rPr>
              <a:t>ỗ</a:t>
            </a:r>
            <a:r>
              <a:rPr lang="vi-VN">
                <a:latin typeface="Arial (Body)"/>
              </a:rPr>
              <a:t> trợ đa hình</a:t>
            </a:r>
            <a:r>
              <a:rPr lang="en-US">
                <a:latin typeface="Arial (Body)"/>
              </a:rPr>
              <a:t>.</a:t>
            </a:r>
            <a:endParaRPr lang="vi-VN">
              <a:latin typeface="Arial (Body)"/>
            </a:endParaRPr>
          </a:p>
          <a:p>
            <a:pPr algn="just">
              <a:lnSpc>
                <a:spcPct val="120000"/>
              </a:lnSpc>
            </a:pPr>
            <a:r>
              <a:rPr lang="vi-VN">
                <a:latin typeface="Arial (Body)"/>
              </a:rPr>
              <a:t>Các lớp con tự lo hiện thực phiên bản của riêng mình của phương thức </a:t>
            </a:r>
            <a:r>
              <a:rPr lang="vi-VN">
                <a:solidFill>
                  <a:srgbClr val="0000FF"/>
                </a:solidFill>
                <a:latin typeface="Arial (Body)"/>
              </a:rPr>
              <a:t>virtual</a:t>
            </a:r>
            <a:r>
              <a:rPr lang="vi-VN">
                <a:latin typeface="Arial (Body)"/>
              </a:rPr>
              <a:t> bằng cách dùng từ khóa </a:t>
            </a:r>
            <a:r>
              <a:rPr lang="vi-VN">
                <a:solidFill>
                  <a:srgbClr val="0000FF"/>
                </a:solidFill>
                <a:latin typeface="Arial (Body)"/>
              </a:rPr>
              <a:t>override</a:t>
            </a:r>
            <a:r>
              <a:rPr lang="en-US">
                <a:solidFill>
                  <a:srgbClr val="0000FF"/>
                </a:solidFill>
                <a:latin typeface="Arial (Body)"/>
              </a:rPr>
              <a:t>.</a:t>
            </a:r>
            <a:endParaRPr lang="en-US"/>
          </a:p>
          <a:p>
            <a:pPr eaLnBrk="1" hangingPunct="1">
              <a:buFontTx/>
              <a:buNone/>
            </a:pPr>
            <a:endParaRPr lang="en-US">
              <a:latin typeface="Arial" charset="0"/>
              <a:cs typeface="Arial" charset="0"/>
            </a:endParaRPr>
          </a:p>
        </p:txBody>
      </p:sp>
      <p:sp>
        <p:nvSpPr>
          <p:cNvPr id="4" name="Header Placeholder 3"/>
          <p:cNvSpPr>
            <a:spLocks noGrp="1"/>
          </p:cNvSpPr>
          <p:nvPr>
            <p:ph type="hdr" sz="quarter" idx="10"/>
          </p:nvPr>
        </p:nvSpPr>
        <p:spPr/>
        <p:txBody>
          <a:bodyPr/>
          <a:lstStyle/>
          <a:p>
            <a:pPr>
              <a:defRPr/>
            </a:pPr>
            <a:r>
              <a:rPr lang="vi-VN"/>
              <a:t>Chương trình đào tạo "Quản trị cơ sở dữ liệu Oracle"</a:t>
            </a:r>
          </a:p>
        </p:txBody>
      </p:sp>
      <p:sp>
        <p:nvSpPr>
          <p:cNvPr id="5" name="Footer Placeholder 4"/>
          <p:cNvSpPr>
            <a:spLocks noGrp="1"/>
          </p:cNvSpPr>
          <p:nvPr>
            <p:ph type="ftr" sz="quarter" idx="11"/>
          </p:nvPr>
        </p:nvSpPr>
        <p:spPr/>
        <p:txBody>
          <a:bodyPr/>
          <a:lstStyle/>
          <a:p>
            <a:pPr>
              <a:defRPr/>
            </a:pPr>
            <a:r>
              <a:rPr lang="vi-VN"/>
              <a:t>Trung tâm đào tạo Bưu chính Viễn thông </a:t>
            </a:r>
            <a:r>
              <a:rPr lang="en-US"/>
              <a:t>I</a:t>
            </a:r>
            <a:r>
              <a:rPr lang="vi-VN"/>
              <a:t>I</a:t>
            </a:r>
            <a:endParaRPr lang="vi-VN" dirty="0"/>
          </a:p>
        </p:txBody>
      </p:sp>
      <p:sp>
        <p:nvSpPr>
          <p:cNvPr id="6" name="Slide Number Placeholder 5"/>
          <p:cNvSpPr>
            <a:spLocks noGrp="1"/>
          </p:cNvSpPr>
          <p:nvPr>
            <p:ph type="sldNum" sz="quarter" idx="12"/>
          </p:nvPr>
        </p:nvSpPr>
        <p:spPr/>
        <p:txBody>
          <a:bodyPr/>
          <a:lstStyle/>
          <a:p>
            <a:pPr>
              <a:defRPr/>
            </a:pPr>
            <a:fld id="{E7EAF5D4-30DF-4666-88A0-857909604CFF}" type="slidenum">
              <a:rPr lang="vi-VN" smtClean="0"/>
              <a:pPr>
                <a:defRPr/>
              </a:pPr>
              <a:t>9</a:t>
            </a:fld>
            <a:endParaRPr lang="vi-VN"/>
          </a:p>
        </p:txBody>
      </p:sp>
    </p:spTree>
    <p:extLst>
      <p:ext uri="{BB962C8B-B14F-4D97-AF65-F5344CB8AC3E}">
        <p14:creationId xmlns:p14="http://schemas.microsoft.com/office/powerpoint/2010/main" val="705880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236913" y="509588"/>
            <a:ext cx="3398837" cy="2549525"/>
          </a:xfrm>
        </p:spPr>
      </p:sp>
      <p:sp>
        <p:nvSpPr>
          <p:cNvPr id="3" name="Notes Placeholder 2"/>
          <p:cNvSpPr>
            <a:spLocks noGrp="1"/>
          </p:cNvSpPr>
          <p:nvPr>
            <p:ph type="body" idx="1"/>
          </p:nvPr>
        </p:nvSpPr>
        <p:spPr/>
        <p:txBody>
          <a:bodyPr/>
          <a:lstStyle/>
          <a:p>
            <a:pPr eaLnBrk="1" hangingPunct="1">
              <a:buFontTx/>
              <a:buChar char="-"/>
            </a:pPr>
            <a:r>
              <a:rPr lang="en-US">
                <a:latin typeface="Arial" charset="0"/>
                <a:cs typeface="Arial" charset="0"/>
              </a:rPr>
              <a:t>Hai phương thức phải: cùng tên, cùng kiểu và số lượng tham số, cùng kiểu trả về</a:t>
            </a:r>
          </a:p>
          <a:p>
            <a:pPr eaLnBrk="1" hangingPunct="1">
              <a:buFontTx/>
              <a:buChar char="-"/>
            </a:pPr>
            <a:r>
              <a:rPr lang="en-US">
                <a:latin typeface="Arial" charset="0"/>
                <a:cs typeface="Arial" charset="0"/>
              </a:rPr>
              <a:t>Chỉ có thể override phương thức virtual</a:t>
            </a:r>
          </a:p>
          <a:p>
            <a:pPr eaLnBrk="1" hangingPunct="1">
              <a:buFontTx/>
              <a:buChar char="-"/>
            </a:pPr>
            <a:r>
              <a:rPr lang="en-US">
                <a:latin typeface="Arial" charset="0"/>
                <a:cs typeface="Arial" charset="0"/>
              </a:rPr>
              <a:t>override ngầm hiểu là virtual </a:t>
            </a:r>
            <a:r>
              <a:rPr lang="en-US">
                <a:latin typeface="Arial" charset="0"/>
                <a:cs typeface="Arial" charset="0"/>
                <a:sym typeface="Wingdings" pitchFamily="2" charset="2"/>
              </a:rPr>
              <a:t> có thể override ở những phương thức con tiếp theo</a:t>
            </a:r>
          </a:p>
          <a:p>
            <a:pPr eaLnBrk="1" hangingPunct="1">
              <a:buFontTx/>
              <a:buChar char="-"/>
            </a:pPr>
            <a:r>
              <a:rPr lang="vi-VN">
                <a:latin typeface="Arial" charset="0"/>
                <a:cs typeface="Arial" charset="0"/>
              </a:rPr>
              <a:t>Phương thức </a:t>
            </a:r>
            <a:r>
              <a:rPr lang="vi-VN">
                <a:solidFill>
                  <a:srgbClr val="0000FF"/>
                </a:solidFill>
                <a:latin typeface="Arial" charset="0"/>
                <a:cs typeface="Arial" charset="0"/>
              </a:rPr>
              <a:t>private</a:t>
            </a:r>
            <a:r>
              <a:rPr lang="vi-VN">
                <a:latin typeface="Arial" charset="0"/>
                <a:cs typeface="Arial" charset="0"/>
              </a:rPr>
              <a:t> không thể là </a:t>
            </a:r>
            <a:r>
              <a:rPr lang="vi-VN">
                <a:solidFill>
                  <a:srgbClr val="0000FF"/>
                </a:solidFill>
                <a:latin typeface="Arial" charset="0"/>
                <a:cs typeface="Arial" charset="0"/>
              </a:rPr>
              <a:t>virtual</a:t>
            </a:r>
            <a:r>
              <a:rPr lang="vi-VN">
                <a:latin typeface="Arial" charset="0"/>
                <a:cs typeface="Arial" charset="0"/>
              </a:rPr>
              <a:t> hay </a:t>
            </a:r>
            <a:r>
              <a:rPr lang="vi-VN">
                <a:solidFill>
                  <a:srgbClr val="0000FF"/>
                </a:solidFill>
                <a:latin typeface="Arial" charset="0"/>
                <a:cs typeface="Arial" charset="0"/>
              </a:rPr>
              <a:t>override</a:t>
            </a:r>
            <a:r>
              <a:rPr lang="en-US">
                <a:latin typeface="Arial" charset="0"/>
                <a:cs typeface="Arial" charset="0"/>
              </a:rPr>
              <a:t>.</a:t>
            </a:r>
          </a:p>
          <a:p>
            <a:endParaRPr lang="en-US"/>
          </a:p>
          <a:p>
            <a:endParaRPr lang="en-US"/>
          </a:p>
          <a:p>
            <a:endParaRPr lang="en-US"/>
          </a:p>
        </p:txBody>
      </p:sp>
      <p:sp>
        <p:nvSpPr>
          <p:cNvPr id="4" name="Header Placeholder 3"/>
          <p:cNvSpPr>
            <a:spLocks noGrp="1"/>
          </p:cNvSpPr>
          <p:nvPr>
            <p:ph type="hdr" sz="quarter" idx="10"/>
          </p:nvPr>
        </p:nvSpPr>
        <p:spPr/>
        <p:txBody>
          <a:bodyPr/>
          <a:lstStyle/>
          <a:p>
            <a:pPr>
              <a:defRPr/>
            </a:pPr>
            <a:r>
              <a:rPr lang="vi-VN"/>
              <a:t>Chương trình đào tạo "Quản trị cơ sở dữ liệu Oracle"</a:t>
            </a:r>
          </a:p>
        </p:txBody>
      </p:sp>
      <p:sp>
        <p:nvSpPr>
          <p:cNvPr id="5" name="Footer Placeholder 4"/>
          <p:cNvSpPr>
            <a:spLocks noGrp="1"/>
          </p:cNvSpPr>
          <p:nvPr>
            <p:ph type="ftr" sz="quarter" idx="11"/>
          </p:nvPr>
        </p:nvSpPr>
        <p:spPr/>
        <p:txBody>
          <a:bodyPr/>
          <a:lstStyle/>
          <a:p>
            <a:pPr>
              <a:defRPr/>
            </a:pPr>
            <a:r>
              <a:rPr lang="vi-VN"/>
              <a:t>Trung tâm đào tạo Bưu chính Viễn thông </a:t>
            </a:r>
            <a:r>
              <a:rPr lang="en-US"/>
              <a:t>I</a:t>
            </a:r>
            <a:r>
              <a:rPr lang="vi-VN"/>
              <a:t>I</a:t>
            </a:r>
            <a:endParaRPr lang="vi-VN" dirty="0"/>
          </a:p>
        </p:txBody>
      </p:sp>
      <p:sp>
        <p:nvSpPr>
          <p:cNvPr id="6" name="Slide Number Placeholder 5"/>
          <p:cNvSpPr>
            <a:spLocks noGrp="1"/>
          </p:cNvSpPr>
          <p:nvPr>
            <p:ph type="sldNum" sz="quarter" idx="12"/>
          </p:nvPr>
        </p:nvSpPr>
        <p:spPr/>
        <p:txBody>
          <a:bodyPr/>
          <a:lstStyle/>
          <a:p>
            <a:pPr>
              <a:defRPr/>
            </a:pPr>
            <a:fld id="{E7EAF5D4-30DF-4666-88A0-857909604CFF}" type="slidenum">
              <a:rPr lang="vi-VN" smtClean="0"/>
              <a:pPr>
                <a:defRPr/>
              </a:pPr>
              <a:t>10</a:t>
            </a:fld>
            <a:endParaRPr lang="vi-VN"/>
          </a:p>
        </p:txBody>
      </p:sp>
    </p:spTree>
    <p:extLst>
      <p:ext uri="{BB962C8B-B14F-4D97-AF65-F5344CB8AC3E}">
        <p14:creationId xmlns:p14="http://schemas.microsoft.com/office/powerpoint/2010/main" val="4456475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236913" y="509588"/>
            <a:ext cx="3398837" cy="2549525"/>
          </a:xfrm>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vi-VN" sz="1200" kern="1200">
                <a:solidFill>
                  <a:schemeClr val="tx1"/>
                </a:solidFill>
                <a:latin typeface="+mn-lt"/>
                <a:ea typeface="ＭＳ Ｐゴシック" charset="-128"/>
                <a:cs typeface="Tahoma" charset="0"/>
              </a:rPr>
              <a:t>Thành viên trừu tượng không thể là static</a:t>
            </a:r>
            <a:endParaRPr lang="en-US" sz="1200" kern="1200">
              <a:solidFill>
                <a:schemeClr val="tx1"/>
              </a:solidFill>
              <a:latin typeface="+mn-lt"/>
              <a:ea typeface="ＭＳ Ｐゴシック" charset="-128"/>
              <a:cs typeface="Tahoma"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vi-VN" sz="1200" kern="1200">
                <a:solidFill>
                  <a:schemeClr val="tx1"/>
                </a:solidFill>
                <a:latin typeface="+mn-lt"/>
                <a:ea typeface="ＭＳ Ｐゴシック" charset="-128"/>
                <a:cs typeface="Tahoma" charset="0"/>
              </a:rPr>
              <a:t>Phương thức của </a:t>
            </a:r>
            <a:r>
              <a:rPr lang="en-US" sz="1200" kern="1200">
                <a:solidFill>
                  <a:schemeClr val="tx1"/>
                </a:solidFill>
                <a:latin typeface="+mn-lt"/>
                <a:ea typeface="ＭＳ Ｐゴシック" charset="-128"/>
                <a:cs typeface="Tahoma" charset="0"/>
              </a:rPr>
              <a:t>l</a:t>
            </a:r>
            <a:r>
              <a:rPr lang="vi-VN" sz="1200" kern="1200">
                <a:solidFill>
                  <a:schemeClr val="tx1"/>
                </a:solidFill>
                <a:latin typeface="+mn-lt"/>
                <a:ea typeface="ＭＳ Ｐゴシック" charset="-128"/>
                <a:cs typeface="Tahoma" charset="0"/>
              </a:rPr>
              <a:t>ớp trừu tượng không thể private</a:t>
            </a:r>
          </a:p>
          <a:p>
            <a:pPr marL="0" marR="0" indent="0" algn="l" defTabSz="914400" rtl="0" eaLnBrk="0" fontAlgn="base" latinLnBrk="0" hangingPunct="0">
              <a:lnSpc>
                <a:spcPct val="100000"/>
              </a:lnSpc>
              <a:spcBef>
                <a:spcPct val="30000"/>
              </a:spcBef>
              <a:spcAft>
                <a:spcPct val="0"/>
              </a:spcAft>
              <a:buClrTx/>
              <a:buSzTx/>
              <a:buFontTx/>
              <a:buNone/>
              <a:tabLst/>
              <a:defRPr/>
            </a:pPr>
            <a:r>
              <a:rPr lang="vi-VN" sz="1200" kern="1200">
                <a:solidFill>
                  <a:schemeClr val="tx1"/>
                </a:solidFill>
                <a:latin typeface="+mn-lt"/>
                <a:ea typeface="ＭＳ Ｐゴシック" charset="-128"/>
                <a:cs typeface="Tahoma" charset="0"/>
              </a:rPr>
              <a:t>Nếu một lớp có phương thức abstract thì nó cũng là lớp abstract</a:t>
            </a:r>
          </a:p>
          <a:p>
            <a:endParaRPr lang="en-US"/>
          </a:p>
        </p:txBody>
      </p:sp>
      <p:sp>
        <p:nvSpPr>
          <p:cNvPr id="4" name="Header Placeholder 3"/>
          <p:cNvSpPr>
            <a:spLocks noGrp="1"/>
          </p:cNvSpPr>
          <p:nvPr>
            <p:ph type="hdr" sz="quarter" idx="10"/>
          </p:nvPr>
        </p:nvSpPr>
        <p:spPr/>
        <p:txBody>
          <a:bodyPr/>
          <a:lstStyle/>
          <a:p>
            <a:pPr>
              <a:defRPr/>
            </a:pPr>
            <a:r>
              <a:rPr lang="vi-VN"/>
              <a:t>Chương trình đào tạo "Quản trị cơ sở dữ liệu Oracle"</a:t>
            </a:r>
          </a:p>
        </p:txBody>
      </p:sp>
      <p:sp>
        <p:nvSpPr>
          <p:cNvPr id="5" name="Footer Placeholder 4"/>
          <p:cNvSpPr>
            <a:spLocks noGrp="1"/>
          </p:cNvSpPr>
          <p:nvPr>
            <p:ph type="ftr" sz="quarter" idx="11"/>
          </p:nvPr>
        </p:nvSpPr>
        <p:spPr/>
        <p:txBody>
          <a:bodyPr/>
          <a:lstStyle/>
          <a:p>
            <a:pPr>
              <a:defRPr/>
            </a:pPr>
            <a:r>
              <a:rPr lang="vi-VN"/>
              <a:t>Trung tâm đào tạo Bưu chính Viễn thông </a:t>
            </a:r>
            <a:r>
              <a:rPr lang="en-US"/>
              <a:t>I</a:t>
            </a:r>
            <a:r>
              <a:rPr lang="vi-VN"/>
              <a:t>I</a:t>
            </a:r>
            <a:endParaRPr lang="vi-VN" dirty="0"/>
          </a:p>
        </p:txBody>
      </p:sp>
      <p:sp>
        <p:nvSpPr>
          <p:cNvPr id="6" name="Slide Number Placeholder 5"/>
          <p:cNvSpPr>
            <a:spLocks noGrp="1"/>
          </p:cNvSpPr>
          <p:nvPr>
            <p:ph type="sldNum" sz="quarter" idx="12"/>
          </p:nvPr>
        </p:nvSpPr>
        <p:spPr/>
        <p:txBody>
          <a:bodyPr/>
          <a:lstStyle/>
          <a:p>
            <a:pPr>
              <a:defRPr/>
            </a:pPr>
            <a:fld id="{E7EAF5D4-30DF-4666-88A0-857909604CFF}" type="slidenum">
              <a:rPr lang="vi-VN" smtClean="0"/>
              <a:pPr>
                <a:defRPr/>
              </a:pPr>
              <a:t>11</a:t>
            </a:fld>
            <a:endParaRPr lang="vi-VN"/>
          </a:p>
        </p:txBody>
      </p:sp>
    </p:spTree>
    <p:extLst>
      <p:ext uri="{BB962C8B-B14F-4D97-AF65-F5344CB8AC3E}">
        <p14:creationId xmlns:p14="http://schemas.microsoft.com/office/powerpoint/2010/main" val="16537317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236913" y="509588"/>
            <a:ext cx="3398837" cy="2549525"/>
          </a:xfrm>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vi-VN" sz="1200" kern="1200">
                <a:solidFill>
                  <a:schemeClr val="tx1"/>
                </a:solidFill>
                <a:latin typeface="+mn-lt"/>
                <a:ea typeface="ＭＳ Ｐゴシック" charset="-128"/>
                <a:cs typeface="Tahoma" charset="0"/>
              </a:rPr>
              <a:t>Khi một lớp thực thi một giao diện, thì lớp này báo cho các thành phần client biết rằng lớp này có hỗ trợ các phương thức, thuộc tính, sự kiện và các chỉ mục khai báo trong giao diện.</a:t>
            </a:r>
          </a:p>
          <a:p>
            <a:endParaRPr lang="en-US"/>
          </a:p>
          <a:p>
            <a:pPr marL="0" marR="0" indent="0" algn="l" defTabSz="914400" rtl="0" eaLnBrk="0" fontAlgn="base" latinLnBrk="0" hangingPunct="0">
              <a:lnSpc>
                <a:spcPct val="100000"/>
              </a:lnSpc>
              <a:spcBef>
                <a:spcPct val="30000"/>
              </a:spcBef>
              <a:spcAft>
                <a:spcPct val="0"/>
              </a:spcAft>
              <a:buClrTx/>
              <a:buSzTx/>
              <a:buFontTx/>
              <a:buNone/>
              <a:tabLst/>
              <a:defRPr/>
            </a:pPr>
            <a:r>
              <a:rPr lang="vi-VN" sz="1200" kern="1200">
                <a:solidFill>
                  <a:schemeClr val="tx1"/>
                </a:solidFill>
                <a:latin typeface="+mn-lt"/>
                <a:ea typeface="ＭＳ Ｐゴシック" charset="-128"/>
                <a:cs typeface="Tahoma" charset="0"/>
              </a:rPr>
              <a:t>Một lớp đối tượng có thể đưa ra cùng lúc nhiều giao diện để các chương trình bên ngoài truy xuất</a:t>
            </a:r>
            <a:endParaRPr lang="en-US" sz="1200" kern="1200">
              <a:solidFill>
                <a:schemeClr val="tx1"/>
              </a:solidFill>
              <a:latin typeface="+mn-lt"/>
              <a:ea typeface="ＭＳ Ｐゴシック" charset="-128"/>
              <a:cs typeface="Tahoma" charset="0"/>
            </a:endParaRPr>
          </a:p>
          <a:p>
            <a:endParaRPr lang="en-US"/>
          </a:p>
        </p:txBody>
      </p:sp>
      <p:sp>
        <p:nvSpPr>
          <p:cNvPr id="4" name="Header Placeholder 3"/>
          <p:cNvSpPr>
            <a:spLocks noGrp="1"/>
          </p:cNvSpPr>
          <p:nvPr>
            <p:ph type="hdr" sz="quarter" idx="10"/>
          </p:nvPr>
        </p:nvSpPr>
        <p:spPr/>
        <p:txBody>
          <a:bodyPr/>
          <a:lstStyle/>
          <a:p>
            <a:pPr>
              <a:defRPr/>
            </a:pPr>
            <a:r>
              <a:rPr lang="vi-VN"/>
              <a:t>Chương trình đào tạo "Quản trị cơ sở dữ liệu Oracle"</a:t>
            </a:r>
          </a:p>
        </p:txBody>
      </p:sp>
      <p:sp>
        <p:nvSpPr>
          <p:cNvPr id="5" name="Footer Placeholder 4"/>
          <p:cNvSpPr>
            <a:spLocks noGrp="1"/>
          </p:cNvSpPr>
          <p:nvPr>
            <p:ph type="ftr" sz="quarter" idx="11"/>
          </p:nvPr>
        </p:nvSpPr>
        <p:spPr/>
        <p:txBody>
          <a:bodyPr/>
          <a:lstStyle/>
          <a:p>
            <a:pPr>
              <a:defRPr/>
            </a:pPr>
            <a:r>
              <a:rPr lang="vi-VN"/>
              <a:t>Trung tâm đào tạo Bưu chính Viễn thông </a:t>
            </a:r>
            <a:r>
              <a:rPr lang="en-US"/>
              <a:t>I</a:t>
            </a:r>
            <a:r>
              <a:rPr lang="vi-VN"/>
              <a:t>I</a:t>
            </a:r>
            <a:endParaRPr lang="vi-VN" dirty="0"/>
          </a:p>
        </p:txBody>
      </p:sp>
      <p:sp>
        <p:nvSpPr>
          <p:cNvPr id="6" name="Slide Number Placeholder 5"/>
          <p:cNvSpPr>
            <a:spLocks noGrp="1"/>
          </p:cNvSpPr>
          <p:nvPr>
            <p:ph type="sldNum" sz="quarter" idx="12"/>
          </p:nvPr>
        </p:nvSpPr>
        <p:spPr/>
        <p:txBody>
          <a:bodyPr/>
          <a:lstStyle/>
          <a:p>
            <a:pPr>
              <a:defRPr/>
            </a:pPr>
            <a:fld id="{E7EAF5D4-30DF-4666-88A0-857909604CFF}" type="slidenum">
              <a:rPr lang="vi-VN" smtClean="0"/>
              <a:pPr>
                <a:defRPr/>
              </a:pPr>
              <a:t>13</a:t>
            </a:fld>
            <a:endParaRPr lang="vi-VN"/>
          </a:p>
        </p:txBody>
      </p:sp>
    </p:spTree>
    <p:extLst>
      <p:ext uri="{BB962C8B-B14F-4D97-AF65-F5344CB8AC3E}">
        <p14:creationId xmlns:p14="http://schemas.microsoft.com/office/powerpoint/2010/main" val="172038234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仅标题">
    <p:spTree>
      <p:nvGrpSpPr>
        <p:cNvPr id="1" name=""/>
        <p:cNvGrpSpPr/>
        <p:nvPr/>
      </p:nvGrpSpPr>
      <p:grpSpPr>
        <a:xfrm>
          <a:off x="0" y="0"/>
          <a:ext cx="0" cy="0"/>
          <a:chOff x="0" y="0"/>
          <a:chExt cx="0" cy="0"/>
        </a:xfrm>
      </p:grpSpPr>
      <p:pic>
        <p:nvPicPr>
          <p:cNvPr id="2" name="图片 1"/>
          <p:cNvPicPr>
            <a:picLocks noChangeAspect="1"/>
          </p:cNvPicPr>
          <p:nvPr userDrawn="1"/>
        </p:nvPicPr>
        <p:blipFill rotWithShape="1">
          <a:blip r:embed="rId2" cstate="print">
            <a:extLst>
              <a:ext uri="{28A0092B-C50C-407E-A947-70E740481C1C}">
                <a14:useLocalDpi xmlns:a14="http://schemas.microsoft.com/office/drawing/2010/main" val="0"/>
              </a:ext>
            </a:extLst>
          </a:blip>
          <a:srcRect b="15749"/>
          <a:stretch/>
        </p:blipFill>
        <p:spPr>
          <a:xfrm>
            <a:off x="7958798" y="3443288"/>
            <a:ext cx="4233201" cy="3414712"/>
          </a:xfrm>
          <a:prstGeom prst="rect">
            <a:avLst/>
          </a:prstGeom>
        </p:spPr>
      </p:pic>
      <p:pic>
        <p:nvPicPr>
          <p:cNvPr id="3" name="Picture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760730" y="233160"/>
            <a:ext cx="2708031" cy="835449"/>
          </a:xfrm>
          <a:prstGeom prst="rect">
            <a:avLst/>
          </a:prstGeom>
        </p:spPr>
      </p:pic>
      <p:sp>
        <p:nvSpPr>
          <p:cNvPr id="4" name="文本框 4"/>
          <p:cNvSpPr txBox="1"/>
          <p:nvPr userDrawn="1"/>
        </p:nvSpPr>
        <p:spPr>
          <a:xfrm>
            <a:off x="4760730" y="1103916"/>
            <a:ext cx="2809295" cy="338554"/>
          </a:xfrm>
          <a:prstGeom prst="rect">
            <a:avLst/>
          </a:prstGeom>
          <a:noFill/>
        </p:spPr>
        <p:txBody>
          <a:bodyPr wrap="none" rtlCol="0">
            <a:spAutoFit/>
            <a:scene3d>
              <a:camera prst="orthographicFront"/>
              <a:lightRig rig="threePt" dir="t"/>
            </a:scene3d>
            <a:sp3d contourW="12700"/>
          </a:bodyPr>
          <a:lstStyle/>
          <a:p>
            <a:r>
              <a:rPr lang="en-US" altLang="zh-CN" sz="1600" b="1" u="sng" dirty="0">
                <a:solidFill>
                  <a:srgbClr val="D51C29"/>
                </a:solidFill>
                <a:latin typeface="Calibri" panose="020F0502020204030204" pitchFamily="34" charset="0"/>
              </a:rPr>
              <a:t>KHOA CÔNG</a:t>
            </a:r>
            <a:r>
              <a:rPr lang="en-US" altLang="zh-CN" sz="1600" b="1" u="sng" baseline="0" dirty="0">
                <a:solidFill>
                  <a:srgbClr val="D51C29"/>
                </a:solidFill>
                <a:latin typeface="Calibri" panose="020F0502020204030204" pitchFamily="34" charset="0"/>
              </a:rPr>
              <a:t> NGHỆ THÔNG TIN</a:t>
            </a:r>
            <a:endParaRPr lang="en-US" altLang="zh-CN" sz="1600" b="1" u="sng" dirty="0">
              <a:solidFill>
                <a:srgbClr val="D51C29"/>
              </a:solidFill>
              <a:latin typeface="Calibri" panose="020F0502020204030204" pitchFamily="34" charset="0"/>
            </a:endParaRPr>
          </a:p>
        </p:txBody>
      </p:sp>
      <p:pic>
        <p:nvPicPr>
          <p:cNvPr id="6" name="图片 2"/>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rot="10800000">
            <a:off x="-1" y="1521978"/>
            <a:ext cx="2213113" cy="2599729"/>
          </a:xfrm>
          <a:prstGeom prst="rect">
            <a:avLst/>
          </a:prstGeom>
        </p:spPr>
      </p:pic>
      <p:pic>
        <p:nvPicPr>
          <p:cNvPr id="7" name="图片 1"/>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rot="10800000" flipH="1">
            <a:off x="11313172" y="0"/>
            <a:ext cx="878828" cy="891928"/>
          </a:xfrm>
          <a:prstGeom prst="rect">
            <a:avLst/>
          </a:prstGeom>
        </p:spPr>
      </p:pic>
      <p:sp>
        <p:nvSpPr>
          <p:cNvPr id="10" name="Rectangle 9"/>
          <p:cNvSpPr/>
          <p:nvPr userDrawn="1"/>
        </p:nvSpPr>
        <p:spPr>
          <a:xfrm>
            <a:off x="0" y="0"/>
            <a:ext cx="12192000" cy="6858000"/>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13556501"/>
      </p:ext>
    </p:extLst>
  </p:cSld>
  <p:clrMapOvr>
    <a:masterClrMapping/>
  </p:clrMapOvr>
  <mc:AlternateContent xmlns:mc="http://schemas.openxmlformats.org/markup-compatibility/2006" xmlns:p14="http://schemas.microsoft.com/office/powerpoint/2010/main">
    <mc:Choice Requires="p14">
      <p:transition spd="slow" p14:dur="1750" advClick="0">
        <p14:doors dir="vert"/>
      </p:transition>
    </mc:Choice>
    <mc:Fallback xmlns="">
      <p:transition spd="slow" advClick="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自定义版式">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flipH="1">
            <a:off x="0" y="188415"/>
            <a:ext cx="4463844" cy="6669586"/>
          </a:xfrm>
          <a:prstGeom prst="rect">
            <a:avLst/>
          </a:prstGeom>
        </p:spPr>
      </p:pic>
    </p:spTree>
    <p:extLst>
      <p:ext uri="{BB962C8B-B14F-4D97-AF65-F5344CB8AC3E}">
        <p14:creationId xmlns:p14="http://schemas.microsoft.com/office/powerpoint/2010/main" val="565606892"/>
      </p:ext>
    </p:extLst>
  </p:cSld>
  <p:clrMapOvr>
    <a:masterClrMapping/>
  </p:clrMapOvr>
  <mc:AlternateContent xmlns:mc="http://schemas.openxmlformats.org/markup-compatibility/2006" xmlns:p14="http://schemas.microsoft.com/office/powerpoint/2010/main">
    <mc:Choice Requires="p14">
      <p:transition spd="slow" p14:dur="1750" advClick="0">
        <p14:doors dir="vert"/>
      </p:transition>
    </mc:Choice>
    <mc:Fallback xmlns="">
      <p:transition spd="slow" advClick="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自定义版式">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096000" y="757925"/>
            <a:ext cx="6096000" cy="5550800"/>
          </a:xfrm>
          <a:prstGeom prst="rect">
            <a:avLst/>
          </a:prstGeom>
        </p:spPr>
      </p:pic>
      <p:pic>
        <p:nvPicPr>
          <p:cNvPr id="4" name="Pictur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60169" y="218874"/>
            <a:ext cx="2268720" cy="666951"/>
          </a:xfrm>
          <a:prstGeom prst="rect">
            <a:avLst/>
          </a:prstGeom>
        </p:spPr>
      </p:pic>
      <p:sp>
        <p:nvSpPr>
          <p:cNvPr id="8" name="文本框 4"/>
          <p:cNvSpPr txBox="1"/>
          <p:nvPr userDrawn="1"/>
        </p:nvSpPr>
        <p:spPr>
          <a:xfrm>
            <a:off x="159762" y="885825"/>
            <a:ext cx="2569542" cy="307777"/>
          </a:xfrm>
          <a:prstGeom prst="rect">
            <a:avLst/>
          </a:prstGeom>
          <a:noFill/>
        </p:spPr>
        <p:txBody>
          <a:bodyPr wrap="square" rtlCol="0">
            <a:spAutoFit/>
            <a:scene3d>
              <a:camera prst="orthographicFront"/>
              <a:lightRig rig="threePt" dir="t"/>
            </a:scene3d>
            <a:sp3d contourW="12700"/>
          </a:bodyPr>
          <a:lstStyle/>
          <a:p>
            <a:r>
              <a:rPr lang="en-US" altLang="zh-CN" sz="1400" b="1" u="sng" dirty="0">
                <a:solidFill>
                  <a:srgbClr val="D51C29"/>
                </a:solidFill>
                <a:latin typeface="Calibri" panose="020F0502020204030204" pitchFamily="34" charset="0"/>
              </a:rPr>
              <a:t>KHOA CÔNG</a:t>
            </a:r>
            <a:r>
              <a:rPr lang="en-US" altLang="zh-CN" sz="1400" b="1" u="sng" baseline="0" dirty="0">
                <a:solidFill>
                  <a:srgbClr val="D51C29"/>
                </a:solidFill>
                <a:latin typeface="Calibri" panose="020F0502020204030204" pitchFamily="34" charset="0"/>
              </a:rPr>
              <a:t> NGHỆ THÔNG TIN</a:t>
            </a:r>
            <a:endParaRPr lang="en-US" altLang="zh-CN" sz="1400" b="1" u="sng" dirty="0">
              <a:solidFill>
                <a:srgbClr val="D51C29"/>
              </a:solidFill>
              <a:latin typeface="Calibri" panose="020F0502020204030204" pitchFamily="34" charset="0"/>
            </a:endParaRPr>
          </a:p>
        </p:txBody>
      </p:sp>
    </p:spTree>
    <p:extLst>
      <p:ext uri="{BB962C8B-B14F-4D97-AF65-F5344CB8AC3E}">
        <p14:creationId xmlns:p14="http://schemas.microsoft.com/office/powerpoint/2010/main" val="3938340259"/>
      </p:ext>
    </p:extLst>
  </p:cSld>
  <p:clrMapOvr>
    <a:masterClrMapping/>
  </p:clrMapOvr>
  <mc:AlternateContent xmlns:mc="http://schemas.openxmlformats.org/markup-compatibility/2006" xmlns:p14="http://schemas.microsoft.com/office/powerpoint/2010/main">
    <mc:Choice Requires="p14">
      <p:transition spd="slow" p14:dur="1750" advClick="0">
        <p14:doors dir="vert"/>
      </p:transition>
    </mc:Choice>
    <mc:Fallback xmlns="">
      <p:transition spd="slow" advClick="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725810496"/>
      </p:ext>
    </p:extLst>
  </p:cSld>
  <p:clrMapOvr>
    <a:masterClrMapping/>
  </p:clrMapOvr>
  <mc:AlternateContent xmlns:mc="http://schemas.openxmlformats.org/markup-compatibility/2006" xmlns:p14="http://schemas.microsoft.com/office/powerpoint/2010/main">
    <mc:Choice Requires="p14">
      <p:transition spd="slow" p14:dur="1750" advClick="0">
        <p14:doors dir="vert"/>
      </p:transition>
    </mc:Choice>
    <mc:Fallback xmlns="">
      <p:transition spd="slow" advClick="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6_自定义版式">
    <p:spTree>
      <p:nvGrpSpPr>
        <p:cNvPr id="1" name=""/>
        <p:cNvGrpSpPr/>
        <p:nvPr/>
      </p:nvGrpSpPr>
      <p:grpSpPr>
        <a:xfrm>
          <a:off x="0" y="0"/>
          <a:ext cx="0" cy="0"/>
          <a:chOff x="0" y="0"/>
          <a:chExt cx="0" cy="0"/>
        </a:xfrm>
      </p:grpSpPr>
      <p:sp>
        <p:nvSpPr>
          <p:cNvPr id="5" name="图片占位符 4"/>
          <p:cNvSpPr>
            <a:spLocks noGrp="1"/>
          </p:cNvSpPr>
          <p:nvPr>
            <p:ph type="pic" sz="quarter" idx="10"/>
          </p:nvPr>
        </p:nvSpPr>
        <p:spPr>
          <a:xfrm>
            <a:off x="1698623" y="2746373"/>
            <a:ext cx="2187580" cy="2187580"/>
          </a:xfrm>
          <a:custGeom>
            <a:avLst/>
            <a:gdLst>
              <a:gd name="connsiteX0" fmla="*/ 1093790 w 2187580"/>
              <a:gd name="connsiteY0" fmla="*/ 0 h 2187580"/>
              <a:gd name="connsiteX1" fmla="*/ 2187580 w 2187580"/>
              <a:gd name="connsiteY1" fmla="*/ 1093790 h 2187580"/>
              <a:gd name="connsiteX2" fmla="*/ 1093790 w 2187580"/>
              <a:gd name="connsiteY2" fmla="*/ 2187580 h 2187580"/>
              <a:gd name="connsiteX3" fmla="*/ 0 w 2187580"/>
              <a:gd name="connsiteY3" fmla="*/ 1093790 h 2187580"/>
              <a:gd name="connsiteX4" fmla="*/ 1093790 w 2187580"/>
              <a:gd name="connsiteY4" fmla="*/ 0 h 21875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7580" h="2187580">
                <a:moveTo>
                  <a:pt x="1093790" y="0"/>
                </a:moveTo>
                <a:cubicBezTo>
                  <a:pt x="1697874" y="0"/>
                  <a:pt x="2187580" y="489706"/>
                  <a:pt x="2187580" y="1093790"/>
                </a:cubicBezTo>
                <a:cubicBezTo>
                  <a:pt x="2187580" y="1697874"/>
                  <a:pt x="1697874" y="2187580"/>
                  <a:pt x="1093790" y="2187580"/>
                </a:cubicBezTo>
                <a:cubicBezTo>
                  <a:pt x="489706" y="2187580"/>
                  <a:pt x="0" y="1697874"/>
                  <a:pt x="0" y="1093790"/>
                </a:cubicBezTo>
                <a:cubicBezTo>
                  <a:pt x="0" y="489706"/>
                  <a:pt x="489706" y="0"/>
                  <a:pt x="1093790" y="0"/>
                </a:cubicBezTo>
                <a:close/>
              </a:path>
            </a:pathLst>
          </a:custGeom>
        </p:spPr>
        <p:txBody>
          <a:bodyPr wrap="square">
            <a:noAutofit/>
          </a:bodyPr>
          <a:lstStyle/>
          <a:p>
            <a:endParaRPr lang="zh-CN" altLang="en-US"/>
          </a:p>
        </p:txBody>
      </p:sp>
    </p:spTree>
    <p:extLst>
      <p:ext uri="{BB962C8B-B14F-4D97-AF65-F5344CB8AC3E}">
        <p14:creationId xmlns:p14="http://schemas.microsoft.com/office/powerpoint/2010/main" val="1624564189"/>
      </p:ext>
    </p:extLst>
  </p:cSld>
  <p:clrMapOvr>
    <a:masterClrMapping/>
  </p:clrMapOvr>
  <mc:AlternateContent xmlns:mc="http://schemas.openxmlformats.org/markup-compatibility/2006" xmlns:p14="http://schemas.microsoft.com/office/powerpoint/2010/main">
    <mc:Choice Requires="p14">
      <p:transition spd="slow" p14:dur="1750" advClick="0">
        <p14:doors dir="vert"/>
      </p:transition>
    </mc:Choice>
    <mc:Fallback xmlns="">
      <p:transition spd="slow" advClick="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152400"/>
            <a:ext cx="11582400" cy="68580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711200" y="1066800"/>
            <a:ext cx="11176000" cy="556260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695683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flipH="1">
            <a:off x="0" y="0"/>
            <a:ext cx="1557766" cy="1418446"/>
          </a:xfrm>
          <a:prstGeom prst="rect">
            <a:avLst/>
          </a:prstGeom>
        </p:spPr>
      </p:pic>
      <p:sp>
        <p:nvSpPr>
          <p:cNvPr id="3" name="文本框 2"/>
          <p:cNvSpPr txBox="1"/>
          <p:nvPr userDrawn="1"/>
        </p:nvSpPr>
        <p:spPr>
          <a:xfrm>
            <a:off x="4318000" y="2971800"/>
            <a:ext cx="3556000" cy="229870"/>
          </a:xfrm>
          <a:prstGeom prst="rect">
            <a:avLst/>
          </a:prstGeom>
          <a:noFill/>
        </p:spPr>
        <p:txBody>
          <a:bodyPr wrap="square" rtlCol="0">
            <a:spAutoFit/>
          </a:bodyPr>
          <a:lstStyle/>
          <a:p>
            <a:r>
              <a:rPr lang="zh-CN" altLang="en-US" sz="300" dirty="0">
                <a:solidFill>
                  <a:schemeClr val="bg1">
                    <a:alpha val="0"/>
                  </a:schemeClr>
                </a:solidFill>
                <a:latin typeface="微软雅黑" panose="020B0503020204020204" pitchFamily="34" charset="-122"/>
                <a:ea typeface="微软雅黑" panose="020B0503020204020204" pitchFamily="34" charset="-122"/>
                <a:sym typeface="+mn-ea"/>
              </a:rPr>
              <a:t>感谢您下载包图网平台上提供的</a:t>
            </a:r>
            <a:r>
              <a:rPr lang="en-US" altLang="zh-CN" sz="300" dirty="0">
                <a:solidFill>
                  <a:schemeClr val="bg1">
                    <a:alpha val="0"/>
                  </a:schemeClr>
                </a:solidFill>
                <a:latin typeface="微软雅黑" panose="020B0503020204020204" pitchFamily="34" charset="-122"/>
                <a:ea typeface="微软雅黑" panose="020B0503020204020204" pitchFamily="34" charset="-122"/>
                <a:sym typeface="+mn-ea"/>
              </a:rPr>
              <a:t>PPT</a:t>
            </a:r>
            <a:r>
              <a:rPr lang="zh-CN" altLang="en-US" sz="300" dirty="0">
                <a:solidFill>
                  <a:schemeClr val="bg1">
                    <a:alpha val="0"/>
                  </a:schemeClr>
                </a:solidFill>
                <a:latin typeface="微软雅黑" panose="020B0503020204020204" pitchFamily="34" charset="-122"/>
                <a:ea typeface="微软雅黑" panose="020B0503020204020204" pitchFamily="34" charset="-122"/>
                <a:sym typeface="+mn-ea"/>
              </a:rPr>
              <a:t>作品，为了您和包图网以及原创作者的利益，请勿复制、传播、销售，否则将承担法律责任！包图网将对作品进行维权，按照传播下载次数进行十倍的索取赔偿！</a:t>
            </a:r>
          </a:p>
          <a:p>
            <a:r>
              <a:rPr lang="en-US" altLang="zh-CN" sz="600" dirty="0">
                <a:solidFill>
                  <a:schemeClr val="bg1">
                    <a:alpha val="0"/>
                  </a:schemeClr>
                </a:solidFill>
                <a:latin typeface="微软雅黑" panose="020B0503020204020204" pitchFamily="34" charset="-122"/>
                <a:ea typeface="微软雅黑" panose="020B0503020204020204" pitchFamily="34" charset="-122"/>
                <a:sym typeface="+mn-ea"/>
              </a:rPr>
              <a:t>ibaotu.com</a:t>
            </a:r>
          </a:p>
        </p:txBody>
      </p:sp>
      <p:sp>
        <p:nvSpPr>
          <p:cNvPr id="4" name="TextBox 3"/>
          <p:cNvSpPr txBox="1"/>
          <p:nvPr userDrawn="1"/>
        </p:nvSpPr>
        <p:spPr>
          <a:xfrm>
            <a:off x="11602899" y="6287572"/>
            <a:ext cx="474810" cy="369332"/>
          </a:xfrm>
          <a:prstGeom prst="rect">
            <a:avLst/>
          </a:prstGeom>
          <a:noFill/>
        </p:spPr>
        <p:txBody>
          <a:bodyPr wrap="none" rtlCol="0">
            <a:spAutoFit/>
          </a:bodyPr>
          <a:lstStyle/>
          <a:p>
            <a:fld id="{32052700-9C14-40BB-AC4A-3575FEFBB826}" type="slidenum">
              <a:rPr lang="en-US" b="1" smtClean="0">
                <a:latin typeface="Cambria" panose="02040503050406030204" pitchFamily="18" charset="0"/>
              </a:rPr>
              <a:t>‹#›</a:t>
            </a:fld>
            <a:endParaRPr lang="en-US" b="1" dirty="0">
              <a:latin typeface="Cambria" panose="02040503050406030204" pitchFamily="18" charset="0"/>
            </a:endParaRPr>
          </a:p>
        </p:txBody>
      </p:sp>
      <p:cxnSp>
        <p:nvCxnSpPr>
          <p:cNvPr id="5" name="Straight Connector 4"/>
          <p:cNvCxnSpPr/>
          <p:nvPr userDrawn="1"/>
        </p:nvCxnSpPr>
        <p:spPr>
          <a:xfrm flipV="1">
            <a:off x="0" y="6457950"/>
            <a:ext cx="11458575" cy="14288"/>
          </a:xfrm>
          <a:prstGeom prst="line">
            <a:avLst/>
          </a:prstGeom>
          <a:ln w="28575">
            <a:solidFill>
              <a:srgbClr val="D32F2F"/>
            </a:solidFill>
          </a:ln>
        </p:spPr>
        <p:style>
          <a:lnRef idx="1">
            <a:schemeClr val="accent1"/>
          </a:lnRef>
          <a:fillRef idx="0">
            <a:schemeClr val="accent1"/>
          </a:fillRef>
          <a:effectRef idx="0">
            <a:schemeClr val="accent1"/>
          </a:effectRef>
          <a:fontRef idx="minor">
            <a:schemeClr val="tx1"/>
          </a:fontRef>
        </p:style>
      </p:cxnSp>
      <p:pic>
        <p:nvPicPr>
          <p:cNvPr id="7" name="Picture 6"/>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50800" y="6517929"/>
            <a:ext cx="1003300" cy="294229"/>
          </a:xfrm>
          <a:prstGeom prst="rect">
            <a:avLst/>
          </a:prstGeom>
        </p:spPr>
      </p:pic>
      <p:sp>
        <p:nvSpPr>
          <p:cNvPr id="8" name="TextBox 7"/>
          <p:cNvSpPr txBox="1"/>
          <p:nvPr userDrawn="1"/>
        </p:nvSpPr>
        <p:spPr>
          <a:xfrm>
            <a:off x="1025524" y="6517929"/>
            <a:ext cx="2311915" cy="276999"/>
          </a:xfrm>
          <a:prstGeom prst="rect">
            <a:avLst/>
          </a:prstGeom>
          <a:noFill/>
        </p:spPr>
        <p:txBody>
          <a:bodyPr wrap="none" rtlCol="0">
            <a:spAutoFit/>
          </a:bodyPr>
          <a:lstStyle/>
          <a:p>
            <a:r>
              <a:rPr lang="en-US" sz="1200" b="1" dirty="0">
                <a:solidFill>
                  <a:srgbClr val="D51C29"/>
                </a:solidFill>
                <a:latin typeface="Cambria" panose="02040503050406030204" pitchFamily="18" charset="0"/>
              </a:rPr>
              <a:t>KHOA</a:t>
            </a:r>
            <a:r>
              <a:rPr lang="en-US" sz="1200" b="1" baseline="0" dirty="0">
                <a:solidFill>
                  <a:srgbClr val="D51C29"/>
                </a:solidFill>
                <a:latin typeface="Cambria" panose="02040503050406030204" pitchFamily="18" charset="0"/>
              </a:rPr>
              <a:t> CÔNG NGHỆ THÔNG TIN</a:t>
            </a:r>
            <a:endParaRPr lang="en-US" sz="1200" b="1" dirty="0">
              <a:solidFill>
                <a:srgbClr val="D51C29"/>
              </a:solidFill>
              <a:latin typeface="Cambria" panose="02040503050406030204" pitchFamily="18" charset="0"/>
            </a:endParaRPr>
          </a:p>
        </p:txBody>
      </p:sp>
    </p:spTree>
    <p:extLst>
      <p:ext uri="{BB962C8B-B14F-4D97-AF65-F5344CB8AC3E}">
        <p14:creationId xmlns:p14="http://schemas.microsoft.com/office/powerpoint/2010/main" val="464241476"/>
      </p:ext>
    </p:extLst>
  </p:cSld>
  <p:clrMap bg1="lt1" tx1="dk1" bg2="lt2" tx2="dk2" accent1="accent1" accent2="accent2" accent3="accent3" accent4="accent4" accent5="accent5" accent6="accent6" hlink="hlink" folHlink="folHlink"/>
  <p:sldLayoutIdLst>
    <p:sldLayoutId id="2147483661" r:id="rId1"/>
    <p:sldLayoutId id="2147483664" r:id="rId2"/>
    <p:sldLayoutId id="2147483663" r:id="rId3"/>
    <p:sldLayoutId id="2147483662" r:id="rId4"/>
    <p:sldLayoutId id="2147483670" r:id="rId5"/>
    <p:sldLayoutId id="2147483671" r:id="rId6"/>
  </p:sldLayoutIdLst>
  <mc:AlternateContent xmlns:mc="http://schemas.openxmlformats.org/markup-compatibility/2006" xmlns:p14="http://schemas.microsoft.com/office/powerpoint/2010/main">
    <mc:Choice Requires="p14">
      <p:transition spd="slow" p14:dur="1750" advClick="0">
        <p14:doors dir="vert"/>
      </p:transition>
    </mc:Choice>
    <mc:Fallback xmlns="">
      <p:transition spd="slow" advClick="0">
        <p:fade/>
      </p:transition>
    </mc:Fallback>
  </mc:AlternateConten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p3"/><Relationship Id="rId1" Type="http://schemas.microsoft.com/office/2007/relationships/media" Target="../media/media1.mp3"/><Relationship Id="rId5" Type="http://schemas.openxmlformats.org/officeDocument/2006/relationships/image" Target="../media/image8.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CEF99411-4709-4D85-A7C3-945C4791A054}"/>
              </a:ext>
            </a:extLst>
          </p:cNvPr>
          <p:cNvSpPr txBox="1"/>
          <p:nvPr/>
        </p:nvSpPr>
        <p:spPr>
          <a:xfrm>
            <a:off x="1768718" y="1625116"/>
            <a:ext cx="9251572" cy="830997"/>
          </a:xfrm>
          <a:prstGeom prst="rect">
            <a:avLst/>
          </a:prstGeom>
          <a:noFill/>
        </p:spPr>
        <p:txBody>
          <a:bodyPr wrap="none" rtlCol="0">
            <a:spAutoFit/>
            <a:scene3d>
              <a:camera prst="orthographicFront"/>
              <a:lightRig rig="threePt" dir="t"/>
            </a:scene3d>
            <a:sp3d contourW="12700"/>
          </a:bodyPr>
          <a:lstStyle/>
          <a:p>
            <a:pPr algn="ctr"/>
            <a:r>
              <a:rPr lang="en-US" altLang="zh-CN" sz="4800" b="1" dirty="0">
                <a:solidFill>
                  <a:srgbClr val="2C3E50"/>
                </a:solidFill>
                <a:latin typeface="Cambria" panose="02040503050406030204" pitchFamily="18" charset="0"/>
                <a:ea typeface="Tahoma" panose="020B0604030504040204" pitchFamily="34" charset="0"/>
                <a:cs typeface="Tahoma" panose="020B0604030504040204" pitchFamily="34" charset="0"/>
              </a:rPr>
              <a:t>LẬP TRÌNH HƯỚNG ĐỐI TƯỢNG</a:t>
            </a:r>
          </a:p>
        </p:txBody>
      </p:sp>
      <p:grpSp>
        <p:nvGrpSpPr>
          <p:cNvPr id="9" name="组合 8">
            <a:extLst>
              <a:ext uri="{FF2B5EF4-FFF2-40B4-BE49-F238E27FC236}">
                <a16:creationId xmlns:a16="http://schemas.microsoft.com/office/drawing/2014/main" id="{97D9BB3D-6037-4984-B1C9-6EA6F0733901}"/>
              </a:ext>
            </a:extLst>
          </p:cNvPr>
          <p:cNvGrpSpPr/>
          <p:nvPr/>
        </p:nvGrpSpPr>
        <p:grpSpPr>
          <a:xfrm>
            <a:off x="4520692" y="4328846"/>
            <a:ext cx="416937" cy="416934"/>
            <a:chOff x="891974" y="4415843"/>
            <a:chExt cx="450443" cy="450443"/>
          </a:xfrm>
        </p:grpSpPr>
        <p:sp>
          <p:nvSpPr>
            <p:cNvPr id="10" name="椭圆 9">
              <a:extLst>
                <a:ext uri="{FF2B5EF4-FFF2-40B4-BE49-F238E27FC236}">
                  <a16:creationId xmlns:a16="http://schemas.microsoft.com/office/drawing/2014/main" id="{9C9DB4BA-54F7-4C0E-AE0C-B1C46DE8FD76}"/>
                </a:ext>
              </a:extLst>
            </p:cNvPr>
            <p:cNvSpPr/>
            <p:nvPr/>
          </p:nvSpPr>
          <p:spPr>
            <a:xfrm>
              <a:off x="891974" y="4415843"/>
              <a:ext cx="450443" cy="450443"/>
            </a:xfrm>
            <a:prstGeom prst="ellipse">
              <a:avLst/>
            </a:prstGeom>
            <a:no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bg2">
                    <a:lumMod val="50000"/>
                  </a:schemeClr>
                </a:solidFill>
                <a:latin typeface="Calibri" panose="020F0502020204030204" pitchFamily="34" charset="0"/>
              </a:endParaRPr>
            </a:p>
          </p:txBody>
        </p:sp>
        <p:sp>
          <p:nvSpPr>
            <p:cNvPr id="11" name="椭圆 39">
              <a:extLst>
                <a:ext uri="{FF2B5EF4-FFF2-40B4-BE49-F238E27FC236}">
                  <a16:creationId xmlns:a16="http://schemas.microsoft.com/office/drawing/2014/main" id="{A2EF981A-E8A3-4B9C-9705-339D975A808A}"/>
                </a:ext>
              </a:extLst>
            </p:cNvPr>
            <p:cNvSpPr/>
            <p:nvPr/>
          </p:nvSpPr>
          <p:spPr>
            <a:xfrm>
              <a:off x="993275" y="4502064"/>
              <a:ext cx="247839" cy="278000"/>
            </a:xfrm>
            <a:custGeom>
              <a:avLst/>
              <a:gdLst>
                <a:gd name="connsiteX0" fmla="*/ 199932 w 300038"/>
                <a:gd name="connsiteY0" fmla="*/ 273051 h 336551"/>
                <a:gd name="connsiteX1" fmla="*/ 192088 w 300038"/>
                <a:gd name="connsiteY1" fmla="*/ 280989 h 336551"/>
                <a:gd name="connsiteX2" fmla="*/ 192088 w 300038"/>
                <a:gd name="connsiteY2" fmla="*/ 306124 h 336551"/>
                <a:gd name="connsiteX3" fmla="*/ 199932 w 300038"/>
                <a:gd name="connsiteY3" fmla="*/ 312739 h 336551"/>
                <a:gd name="connsiteX4" fmla="*/ 250919 w 300038"/>
                <a:gd name="connsiteY4" fmla="*/ 312739 h 336551"/>
                <a:gd name="connsiteX5" fmla="*/ 258763 w 300038"/>
                <a:gd name="connsiteY5" fmla="*/ 306124 h 336551"/>
                <a:gd name="connsiteX6" fmla="*/ 258763 w 300038"/>
                <a:gd name="connsiteY6" fmla="*/ 280989 h 336551"/>
                <a:gd name="connsiteX7" fmla="*/ 250919 w 300038"/>
                <a:gd name="connsiteY7" fmla="*/ 273051 h 336551"/>
                <a:gd name="connsiteX8" fmla="*/ 199932 w 300038"/>
                <a:gd name="connsiteY8" fmla="*/ 273051 h 336551"/>
                <a:gd name="connsiteX9" fmla="*/ 101328 w 300038"/>
                <a:gd name="connsiteY9" fmla="*/ 196851 h 336551"/>
                <a:gd name="connsiteX10" fmla="*/ 107908 w 300038"/>
                <a:gd name="connsiteY10" fmla="*/ 196851 h 336551"/>
                <a:gd name="connsiteX11" fmla="*/ 111856 w 300038"/>
                <a:gd name="connsiteY11" fmla="*/ 202123 h 336551"/>
                <a:gd name="connsiteX12" fmla="*/ 128964 w 300038"/>
                <a:gd name="connsiteY12" fmla="*/ 248250 h 336551"/>
                <a:gd name="connsiteX13" fmla="*/ 131595 w 300038"/>
                <a:gd name="connsiteY13" fmla="*/ 239025 h 336551"/>
                <a:gd name="connsiteX14" fmla="*/ 126332 w 300038"/>
                <a:gd name="connsiteY14" fmla="*/ 225845 h 336551"/>
                <a:gd name="connsiteX15" fmla="*/ 127648 w 300038"/>
                <a:gd name="connsiteY15" fmla="*/ 217938 h 336551"/>
                <a:gd name="connsiteX16" fmla="*/ 132911 w 300038"/>
                <a:gd name="connsiteY16" fmla="*/ 215302 h 336551"/>
                <a:gd name="connsiteX17" fmla="*/ 167126 w 300038"/>
                <a:gd name="connsiteY17" fmla="*/ 215302 h 336551"/>
                <a:gd name="connsiteX18" fmla="*/ 172390 w 300038"/>
                <a:gd name="connsiteY18" fmla="*/ 217938 h 336551"/>
                <a:gd name="connsiteX19" fmla="*/ 173706 w 300038"/>
                <a:gd name="connsiteY19" fmla="*/ 225845 h 336551"/>
                <a:gd name="connsiteX20" fmla="*/ 168442 w 300038"/>
                <a:gd name="connsiteY20" fmla="*/ 239025 h 336551"/>
                <a:gd name="connsiteX21" fmla="*/ 171074 w 300038"/>
                <a:gd name="connsiteY21" fmla="*/ 248250 h 336551"/>
                <a:gd name="connsiteX22" fmla="*/ 188182 w 300038"/>
                <a:gd name="connsiteY22" fmla="*/ 202123 h 336551"/>
                <a:gd name="connsiteX23" fmla="*/ 192130 w 300038"/>
                <a:gd name="connsiteY23" fmla="*/ 196851 h 336551"/>
                <a:gd name="connsiteX24" fmla="*/ 198710 w 300038"/>
                <a:gd name="connsiteY24" fmla="*/ 196851 h 336551"/>
                <a:gd name="connsiteX25" fmla="*/ 265823 w 300038"/>
                <a:gd name="connsiteY25" fmla="*/ 224527 h 336551"/>
                <a:gd name="connsiteX26" fmla="*/ 300038 w 300038"/>
                <a:gd name="connsiteY26" fmla="*/ 274609 h 336551"/>
                <a:gd name="connsiteX27" fmla="*/ 300038 w 300038"/>
                <a:gd name="connsiteY27" fmla="*/ 328643 h 336551"/>
                <a:gd name="connsiteX28" fmla="*/ 292142 w 300038"/>
                <a:gd name="connsiteY28" fmla="*/ 336551 h 336551"/>
                <a:gd name="connsiteX29" fmla="*/ 7896 w 300038"/>
                <a:gd name="connsiteY29" fmla="*/ 336551 h 336551"/>
                <a:gd name="connsiteX30" fmla="*/ 0 w 300038"/>
                <a:gd name="connsiteY30" fmla="*/ 328643 h 336551"/>
                <a:gd name="connsiteX31" fmla="*/ 0 w 300038"/>
                <a:gd name="connsiteY31" fmla="*/ 274609 h 336551"/>
                <a:gd name="connsiteX32" fmla="*/ 34215 w 300038"/>
                <a:gd name="connsiteY32" fmla="*/ 224527 h 336551"/>
                <a:gd name="connsiteX33" fmla="*/ 101328 w 300038"/>
                <a:gd name="connsiteY33" fmla="*/ 196851 h 336551"/>
                <a:gd name="connsiteX34" fmla="*/ 155328 w 300038"/>
                <a:gd name="connsiteY34" fmla="*/ 0 h 336551"/>
                <a:gd name="connsiteX35" fmla="*/ 201775 w 300038"/>
                <a:gd name="connsiteY35" fmla="*/ 15854 h 336551"/>
                <a:gd name="connsiteX36" fmla="*/ 223008 w 300038"/>
                <a:gd name="connsiteY36" fmla="*/ 79268 h 336551"/>
                <a:gd name="connsiteX37" fmla="*/ 224335 w 300038"/>
                <a:gd name="connsiteY37" fmla="*/ 93801 h 336551"/>
                <a:gd name="connsiteX38" fmla="*/ 229643 w 300038"/>
                <a:gd name="connsiteY38" fmla="*/ 100407 h 336551"/>
                <a:gd name="connsiteX39" fmla="*/ 232297 w 300038"/>
                <a:gd name="connsiteY39" fmla="*/ 125508 h 336551"/>
                <a:gd name="connsiteX40" fmla="*/ 208410 w 300038"/>
                <a:gd name="connsiteY40" fmla="*/ 151931 h 336551"/>
                <a:gd name="connsiteX41" fmla="*/ 185850 w 300038"/>
                <a:gd name="connsiteY41" fmla="*/ 183639 h 336551"/>
                <a:gd name="connsiteX42" fmla="*/ 172579 w 300038"/>
                <a:gd name="connsiteY42" fmla="*/ 192887 h 336551"/>
                <a:gd name="connsiteX43" fmla="*/ 150019 w 300038"/>
                <a:gd name="connsiteY43" fmla="*/ 196850 h 336551"/>
                <a:gd name="connsiteX44" fmla="*/ 127459 w 300038"/>
                <a:gd name="connsiteY44" fmla="*/ 192887 h 336551"/>
                <a:gd name="connsiteX45" fmla="*/ 114189 w 300038"/>
                <a:gd name="connsiteY45" fmla="*/ 183639 h 336551"/>
                <a:gd name="connsiteX46" fmla="*/ 91629 w 300038"/>
                <a:gd name="connsiteY46" fmla="*/ 151931 h 336551"/>
                <a:gd name="connsiteX47" fmla="*/ 67742 w 300038"/>
                <a:gd name="connsiteY47" fmla="*/ 125508 h 336551"/>
                <a:gd name="connsiteX48" fmla="*/ 70396 w 300038"/>
                <a:gd name="connsiteY48" fmla="*/ 100407 h 336551"/>
                <a:gd name="connsiteX49" fmla="*/ 75704 w 300038"/>
                <a:gd name="connsiteY49" fmla="*/ 93801 h 336551"/>
                <a:gd name="connsiteX50" fmla="*/ 77031 w 300038"/>
                <a:gd name="connsiteY50" fmla="*/ 85874 h 336551"/>
                <a:gd name="connsiteX51" fmla="*/ 74377 w 300038"/>
                <a:gd name="connsiteY51" fmla="*/ 50203 h 336551"/>
                <a:gd name="connsiteX52" fmla="*/ 103572 w 300038"/>
                <a:gd name="connsiteY52" fmla="*/ 27744 h 336551"/>
                <a:gd name="connsiteX53" fmla="*/ 119497 w 300038"/>
                <a:gd name="connsiteY53" fmla="*/ 10569 h 336551"/>
                <a:gd name="connsiteX54" fmla="*/ 155328 w 300038"/>
                <a:gd name="connsiteY54" fmla="*/ 0 h 33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300038" h="336551">
                  <a:moveTo>
                    <a:pt x="199932" y="273051"/>
                  </a:moveTo>
                  <a:cubicBezTo>
                    <a:pt x="194703" y="273051"/>
                    <a:pt x="192088" y="277020"/>
                    <a:pt x="192088" y="280989"/>
                  </a:cubicBezTo>
                  <a:cubicBezTo>
                    <a:pt x="192088" y="306124"/>
                    <a:pt x="192088" y="306124"/>
                    <a:pt x="192088" y="306124"/>
                  </a:cubicBezTo>
                  <a:cubicBezTo>
                    <a:pt x="192088" y="310093"/>
                    <a:pt x="194703" y="312739"/>
                    <a:pt x="199932" y="312739"/>
                  </a:cubicBezTo>
                  <a:cubicBezTo>
                    <a:pt x="250919" y="312739"/>
                    <a:pt x="250919" y="312739"/>
                    <a:pt x="250919" y="312739"/>
                  </a:cubicBezTo>
                  <a:cubicBezTo>
                    <a:pt x="254841" y="312739"/>
                    <a:pt x="258763" y="310093"/>
                    <a:pt x="258763" y="306124"/>
                  </a:cubicBezTo>
                  <a:lnTo>
                    <a:pt x="258763" y="280989"/>
                  </a:lnTo>
                  <a:cubicBezTo>
                    <a:pt x="258763" y="277020"/>
                    <a:pt x="254841" y="273051"/>
                    <a:pt x="250919" y="273051"/>
                  </a:cubicBezTo>
                  <a:cubicBezTo>
                    <a:pt x="199932" y="273051"/>
                    <a:pt x="199932" y="273051"/>
                    <a:pt x="199932" y="273051"/>
                  </a:cubicBezTo>
                  <a:close/>
                  <a:moveTo>
                    <a:pt x="101328" y="196851"/>
                  </a:moveTo>
                  <a:cubicBezTo>
                    <a:pt x="103960" y="196851"/>
                    <a:pt x="105276" y="196851"/>
                    <a:pt x="107908" y="196851"/>
                  </a:cubicBezTo>
                  <a:cubicBezTo>
                    <a:pt x="109224" y="198169"/>
                    <a:pt x="110540" y="199487"/>
                    <a:pt x="111856" y="202123"/>
                  </a:cubicBezTo>
                  <a:cubicBezTo>
                    <a:pt x="128964" y="248250"/>
                    <a:pt x="128964" y="248250"/>
                    <a:pt x="128964" y="248250"/>
                  </a:cubicBezTo>
                  <a:cubicBezTo>
                    <a:pt x="131595" y="239025"/>
                    <a:pt x="131595" y="239025"/>
                    <a:pt x="131595" y="239025"/>
                  </a:cubicBezTo>
                  <a:cubicBezTo>
                    <a:pt x="126332" y="225845"/>
                    <a:pt x="126332" y="225845"/>
                    <a:pt x="126332" y="225845"/>
                  </a:cubicBezTo>
                  <a:cubicBezTo>
                    <a:pt x="125016" y="223209"/>
                    <a:pt x="126332" y="220574"/>
                    <a:pt x="127648" y="217938"/>
                  </a:cubicBezTo>
                  <a:cubicBezTo>
                    <a:pt x="128964" y="216620"/>
                    <a:pt x="131595" y="215302"/>
                    <a:pt x="132911" y="215302"/>
                  </a:cubicBezTo>
                  <a:cubicBezTo>
                    <a:pt x="167126" y="215302"/>
                    <a:pt x="167126" y="215302"/>
                    <a:pt x="167126" y="215302"/>
                  </a:cubicBezTo>
                  <a:cubicBezTo>
                    <a:pt x="168442" y="215302"/>
                    <a:pt x="171074" y="216620"/>
                    <a:pt x="172390" y="217938"/>
                  </a:cubicBezTo>
                  <a:cubicBezTo>
                    <a:pt x="173706" y="220574"/>
                    <a:pt x="175022" y="223209"/>
                    <a:pt x="173706" y="225845"/>
                  </a:cubicBezTo>
                  <a:cubicBezTo>
                    <a:pt x="168442" y="239025"/>
                    <a:pt x="168442" y="239025"/>
                    <a:pt x="168442" y="239025"/>
                  </a:cubicBezTo>
                  <a:cubicBezTo>
                    <a:pt x="171074" y="248250"/>
                    <a:pt x="171074" y="248250"/>
                    <a:pt x="171074" y="248250"/>
                  </a:cubicBezTo>
                  <a:cubicBezTo>
                    <a:pt x="188182" y="202123"/>
                    <a:pt x="188182" y="202123"/>
                    <a:pt x="188182" y="202123"/>
                  </a:cubicBezTo>
                  <a:cubicBezTo>
                    <a:pt x="189498" y="199487"/>
                    <a:pt x="190814" y="198169"/>
                    <a:pt x="192130" y="196851"/>
                  </a:cubicBezTo>
                  <a:cubicBezTo>
                    <a:pt x="194762" y="196851"/>
                    <a:pt x="196078" y="196851"/>
                    <a:pt x="198710" y="196851"/>
                  </a:cubicBezTo>
                  <a:cubicBezTo>
                    <a:pt x="265823" y="224527"/>
                    <a:pt x="265823" y="224527"/>
                    <a:pt x="265823" y="224527"/>
                  </a:cubicBezTo>
                  <a:cubicBezTo>
                    <a:pt x="286879" y="232435"/>
                    <a:pt x="300038" y="252204"/>
                    <a:pt x="300038" y="274609"/>
                  </a:cubicBezTo>
                  <a:cubicBezTo>
                    <a:pt x="300038" y="328643"/>
                    <a:pt x="300038" y="328643"/>
                    <a:pt x="300038" y="328643"/>
                  </a:cubicBezTo>
                  <a:cubicBezTo>
                    <a:pt x="300038" y="332597"/>
                    <a:pt x="296090" y="336551"/>
                    <a:pt x="292142" y="336551"/>
                  </a:cubicBezTo>
                  <a:cubicBezTo>
                    <a:pt x="7896" y="336551"/>
                    <a:pt x="7896" y="336551"/>
                    <a:pt x="7896" y="336551"/>
                  </a:cubicBezTo>
                  <a:cubicBezTo>
                    <a:pt x="3948" y="336551"/>
                    <a:pt x="0" y="332597"/>
                    <a:pt x="0" y="328643"/>
                  </a:cubicBezTo>
                  <a:cubicBezTo>
                    <a:pt x="0" y="274609"/>
                    <a:pt x="0" y="274609"/>
                    <a:pt x="0" y="274609"/>
                  </a:cubicBezTo>
                  <a:cubicBezTo>
                    <a:pt x="0" y="252204"/>
                    <a:pt x="13159" y="232435"/>
                    <a:pt x="34215" y="224527"/>
                  </a:cubicBezTo>
                  <a:cubicBezTo>
                    <a:pt x="101328" y="196851"/>
                    <a:pt x="101328" y="196851"/>
                    <a:pt x="101328" y="196851"/>
                  </a:cubicBezTo>
                  <a:close/>
                  <a:moveTo>
                    <a:pt x="155328" y="0"/>
                  </a:moveTo>
                  <a:cubicBezTo>
                    <a:pt x="171252" y="0"/>
                    <a:pt x="187177" y="5285"/>
                    <a:pt x="201775" y="15854"/>
                  </a:cubicBezTo>
                  <a:cubicBezTo>
                    <a:pt x="225662" y="34350"/>
                    <a:pt x="223008" y="72663"/>
                    <a:pt x="223008" y="79268"/>
                  </a:cubicBezTo>
                  <a:cubicBezTo>
                    <a:pt x="223008" y="84553"/>
                    <a:pt x="224335" y="89838"/>
                    <a:pt x="224335" y="93801"/>
                  </a:cubicBezTo>
                  <a:cubicBezTo>
                    <a:pt x="225662" y="95122"/>
                    <a:pt x="228316" y="96443"/>
                    <a:pt x="229643" y="100407"/>
                  </a:cubicBezTo>
                  <a:cubicBezTo>
                    <a:pt x="234951" y="107012"/>
                    <a:pt x="234951" y="114939"/>
                    <a:pt x="232297" y="125508"/>
                  </a:cubicBezTo>
                  <a:cubicBezTo>
                    <a:pt x="226989" y="146647"/>
                    <a:pt x="215045" y="150610"/>
                    <a:pt x="208410" y="151931"/>
                  </a:cubicBezTo>
                  <a:cubicBezTo>
                    <a:pt x="204429" y="159858"/>
                    <a:pt x="195139" y="175712"/>
                    <a:pt x="185850" y="183639"/>
                  </a:cubicBezTo>
                  <a:cubicBezTo>
                    <a:pt x="183196" y="187602"/>
                    <a:pt x="177888" y="190244"/>
                    <a:pt x="172579" y="192887"/>
                  </a:cubicBezTo>
                  <a:cubicBezTo>
                    <a:pt x="164617" y="195529"/>
                    <a:pt x="157982" y="196850"/>
                    <a:pt x="150019" y="196850"/>
                  </a:cubicBezTo>
                  <a:cubicBezTo>
                    <a:pt x="142057" y="196850"/>
                    <a:pt x="135422" y="195529"/>
                    <a:pt x="127459" y="192887"/>
                  </a:cubicBezTo>
                  <a:cubicBezTo>
                    <a:pt x="122151" y="190244"/>
                    <a:pt x="116843" y="187602"/>
                    <a:pt x="114189" y="183639"/>
                  </a:cubicBezTo>
                  <a:cubicBezTo>
                    <a:pt x="104900" y="175712"/>
                    <a:pt x="95610" y="159858"/>
                    <a:pt x="91629" y="151931"/>
                  </a:cubicBezTo>
                  <a:cubicBezTo>
                    <a:pt x="84994" y="150610"/>
                    <a:pt x="73050" y="146647"/>
                    <a:pt x="67742" y="125508"/>
                  </a:cubicBezTo>
                  <a:cubicBezTo>
                    <a:pt x="65088" y="114939"/>
                    <a:pt x="65088" y="107012"/>
                    <a:pt x="70396" y="100407"/>
                  </a:cubicBezTo>
                  <a:cubicBezTo>
                    <a:pt x="71723" y="96443"/>
                    <a:pt x="74377" y="95122"/>
                    <a:pt x="75704" y="93801"/>
                  </a:cubicBezTo>
                  <a:cubicBezTo>
                    <a:pt x="75704" y="91159"/>
                    <a:pt x="75704" y="88516"/>
                    <a:pt x="77031" y="85874"/>
                  </a:cubicBezTo>
                  <a:cubicBezTo>
                    <a:pt x="73050" y="80590"/>
                    <a:pt x="67742" y="68699"/>
                    <a:pt x="74377" y="50203"/>
                  </a:cubicBezTo>
                  <a:cubicBezTo>
                    <a:pt x="81013" y="30386"/>
                    <a:pt x="95610" y="27744"/>
                    <a:pt x="103572" y="27744"/>
                  </a:cubicBezTo>
                  <a:cubicBezTo>
                    <a:pt x="106227" y="22459"/>
                    <a:pt x="111535" y="17175"/>
                    <a:pt x="119497" y="10569"/>
                  </a:cubicBezTo>
                  <a:cubicBezTo>
                    <a:pt x="128786" y="3963"/>
                    <a:pt x="142057" y="0"/>
                    <a:pt x="155328" y="0"/>
                  </a:cubicBezTo>
                  <a:close/>
                </a:path>
              </a:pathLst>
            </a:custGeom>
            <a:solidFill>
              <a:schemeClr val="accent4"/>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bg2">
                    <a:lumMod val="50000"/>
                  </a:schemeClr>
                </a:solidFill>
                <a:latin typeface="Calibri" panose="020F0502020204030204" pitchFamily="34" charset="0"/>
              </a:endParaRPr>
            </a:p>
          </p:txBody>
        </p:sp>
      </p:grpSp>
      <p:sp>
        <p:nvSpPr>
          <p:cNvPr id="12" name="文本框 11">
            <a:extLst>
              <a:ext uri="{FF2B5EF4-FFF2-40B4-BE49-F238E27FC236}">
                <a16:creationId xmlns:a16="http://schemas.microsoft.com/office/drawing/2014/main" id="{C9BD2F7B-3F77-4C00-A03B-0C17F27D1349}"/>
              </a:ext>
            </a:extLst>
          </p:cNvPr>
          <p:cNvSpPr txBox="1"/>
          <p:nvPr/>
        </p:nvSpPr>
        <p:spPr>
          <a:xfrm>
            <a:off x="5088019" y="4279274"/>
            <a:ext cx="3698795" cy="369332"/>
          </a:xfrm>
          <a:prstGeom prst="rect">
            <a:avLst/>
          </a:prstGeom>
          <a:noFill/>
        </p:spPr>
        <p:txBody>
          <a:bodyPr wrap="square" rtlCol="0">
            <a:spAutoFit/>
            <a:scene3d>
              <a:camera prst="orthographicFront"/>
              <a:lightRig rig="threePt" dir="t"/>
            </a:scene3d>
            <a:sp3d contourW="12700"/>
          </a:bodyPr>
          <a:lstStyle/>
          <a:p>
            <a:r>
              <a:rPr lang="en-US" altLang="zh-CN" b="1" dirty="0">
                <a:solidFill>
                  <a:schemeClr val="bg2">
                    <a:lumMod val="50000"/>
                  </a:schemeClr>
                </a:solidFill>
                <a:latin typeface="Cambria" panose="02040503050406030204" pitchFamily="18" charset="0"/>
                <a:ea typeface="+mj-ea"/>
              </a:rPr>
              <a:t>GVGD: </a:t>
            </a:r>
            <a:r>
              <a:rPr lang="en-US" altLang="zh-CN" b="1" dirty="0" err="1">
                <a:solidFill>
                  <a:schemeClr val="bg2">
                    <a:lumMod val="50000"/>
                  </a:schemeClr>
                </a:solidFill>
                <a:latin typeface="Cambria" panose="02040503050406030204" pitchFamily="18" charset="0"/>
                <a:ea typeface="+mj-ea"/>
              </a:rPr>
              <a:t>ThS</a:t>
            </a:r>
            <a:r>
              <a:rPr lang="en-US" altLang="zh-CN" b="1" dirty="0">
                <a:solidFill>
                  <a:schemeClr val="bg2">
                    <a:lumMod val="50000"/>
                  </a:schemeClr>
                </a:solidFill>
                <a:latin typeface="Cambria" panose="02040503050406030204" pitchFamily="18" charset="0"/>
                <a:ea typeface="+mj-ea"/>
              </a:rPr>
              <a:t>. NGUYỄN MINH TÂN</a:t>
            </a:r>
          </a:p>
        </p:txBody>
      </p:sp>
      <p:pic>
        <p:nvPicPr>
          <p:cNvPr id="18" name="William Joseph - Radioactive">
            <a:hlinkClick r:id="" action="ppaction://media"/>
            <a:extLst>
              <a:ext uri="{FF2B5EF4-FFF2-40B4-BE49-F238E27FC236}">
                <a16:creationId xmlns:a16="http://schemas.microsoft.com/office/drawing/2014/main" id="{74606A9D-B362-448E-BAAC-A60B438E8DB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0" y="-733425"/>
            <a:ext cx="609600" cy="609600"/>
          </a:xfrm>
          <a:prstGeom prst="rect">
            <a:avLst/>
          </a:prstGeom>
        </p:spPr>
      </p:pic>
      <p:sp>
        <p:nvSpPr>
          <p:cNvPr id="13" name="文本框 6">
            <a:extLst>
              <a:ext uri="{FF2B5EF4-FFF2-40B4-BE49-F238E27FC236}">
                <a16:creationId xmlns:a16="http://schemas.microsoft.com/office/drawing/2014/main" id="{CEF99411-4709-4D85-A7C3-945C4791A054}"/>
              </a:ext>
            </a:extLst>
          </p:cNvPr>
          <p:cNvSpPr txBox="1"/>
          <p:nvPr/>
        </p:nvSpPr>
        <p:spPr>
          <a:xfrm>
            <a:off x="2004704" y="2306177"/>
            <a:ext cx="8779570" cy="523220"/>
          </a:xfrm>
          <a:prstGeom prst="rect">
            <a:avLst/>
          </a:prstGeom>
          <a:noFill/>
        </p:spPr>
        <p:txBody>
          <a:bodyPr wrap="square" rtlCol="0">
            <a:spAutoFit/>
            <a:scene3d>
              <a:camera prst="orthographicFront"/>
              <a:lightRig rig="threePt" dir="t"/>
            </a:scene3d>
            <a:sp3d contourW="12700"/>
          </a:bodyPr>
          <a:lstStyle/>
          <a:p>
            <a:pPr algn="ctr"/>
            <a:r>
              <a:rPr lang="en-US" altLang="zh-CN" sz="2800" b="1" dirty="0">
                <a:solidFill>
                  <a:srgbClr val="2C3E50"/>
                </a:solidFill>
                <a:latin typeface="Cambria" panose="02040503050406030204" pitchFamily="18" charset="0"/>
                <a:ea typeface="Tahoma" panose="020B0604030504040204" pitchFamily="34" charset="0"/>
                <a:cs typeface="Tahoma" panose="020B0604030504040204" pitchFamily="34" charset="0"/>
              </a:rPr>
              <a:t>(OBJECT-ORIENTED PROGRAMMING)</a:t>
            </a:r>
          </a:p>
        </p:txBody>
      </p:sp>
      <p:grpSp>
        <p:nvGrpSpPr>
          <p:cNvPr id="14" name="组合 12">
            <a:extLst>
              <a:ext uri="{FF2B5EF4-FFF2-40B4-BE49-F238E27FC236}">
                <a16:creationId xmlns:a16="http://schemas.microsoft.com/office/drawing/2014/main" id="{A6373AAE-0444-45F1-A55E-2836D8D88CFA}"/>
              </a:ext>
            </a:extLst>
          </p:cNvPr>
          <p:cNvGrpSpPr/>
          <p:nvPr/>
        </p:nvGrpSpPr>
        <p:grpSpPr>
          <a:xfrm>
            <a:off x="4520692" y="5285515"/>
            <a:ext cx="416937" cy="416934"/>
            <a:chOff x="891974" y="4415843"/>
            <a:chExt cx="450443" cy="450443"/>
          </a:xfrm>
        </p:grpSpPr>
        <p:sp>
          <p:nvSpPr>
            <p:cNvPr id="15" name="椭圆 13">
              <a:extLst>
                <a:ext uri="{FF2B5EF4-FFF2-40B4-BE49-F238E27FC236}">
                  <a16:creationId xmlns:a16="http://schemas.microsoft.com/office/drawing/2014/main" id="{CDAA027D-F144-4D14-B4A5-F6916DF57A23}"/>
                </a:ext>
              </a:extLst>
            </p:cNvPr>
            <p:cNvSpPr/>
            <p:nvPr/>
          </p:nvSpPr>
          <p:spPr>
            <a:xfrm>
              <a:off x="891974" y="4415843"/>
              <a:ext cx="450443" cy="450443"/>
            </a:xfrm>
            <a:prstGeom prst="ellipse">
              <a:avLst/>
            </a:prstGeom>
            <a:no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bg2">
                    <a:lumMod val="50000"/>
                  </a:schemeClr>
                </a:solidFill>
                <a:latin typeface="Calibri" panose="020F0502020204030204" pitchFamily="34" charset="0"/>
              </a:endParaRPr>
            </a:p>
          </p:txBody>
        </p:sp>
        <p:sp>
          <p:nvSpPr>
            <p:cNvPr id="16" name="椭圆 44">
              <a:extLst>
                <a:ext uri="{FF2B5EF4-FFF2-40B4-BE49-F238E27FC236}">
                  <a16:creationId xmlns:a16="http://schemas.microsoft.com/office/drawing/2014/main" id="{92A36B17-D0F9-46AC-BA69-068766D94A9C}"/>
                </a:ext>
              </a:extLst>
            </p:cNvPr>
            <p:cNvSpPr/>
            <p:nvPr/>
          </p:nvSpPr>
          <p:spPr>
            <a:xfrm>
              <a:off x="978196" y="4510710"/>
              <a:ext cx="278000" cy="260708"/>
            </a:xfrm>
            <a:custGeom>
              <a:avLst/>
              <a:gdLst>
                <a:gd name="connsiteX0" fmla="*/ 249749 w 331788"/>
                <a:gd name="connsiteY0" fmla="*/ 163513 h 311151"/>
                <a:gd name="connsiteX1" fmla="*/ 243291 w 331788"/>
                <a:gd name="connsiteY1" fmla="*/ 171424 h 311151"/>
                <a:gd name="connsiteX2" fmla="*/ 243291 w 331788"/>
                <a:gd name="connsiteY2" fmla="*/ 218888 h 311151"/>
                <a:gd name="connsiteX3" fmla="*/ 238125 w 331788"/>
                <a:gd name="connsiteY3" fmla="*/ 229435 h 311151"/>
                <a:gd name="connsiteX4" fmla="*/ 249749 w 331788"/>
                <a:gd name="connsiteY4" fmla="*/ 241301 h 311151"/>
                <a:gd name="connsiteX5" fmla="*/ 260081 w 331788"/>
                <a:gd name="connsiteY5" fmla="*/ 236027 h 311151"/>
                <a:gd name="connsiteX6" fmla="*/ 288495 w 331788"/>
                <a:gd name="connsiteY6" fmla="*/ 236027 h 311151"/>
                <a:gd name="connsiteX7" fmla="*/ 307868 w 331788"/>
                <a:gd name="connsiteY7" fmla="*/ 236027 h 311151"/>
                <a:gd name="connsiteX8" fmla="*/ 314325 w 331788"/>
                <a:gd name="connsiteY8" fmla="*/ 229435 h 311151"/>
                <a:gd name="connsiteX9" fmla="*/ 307868 w 331788"/>
                <a:gd name="connsiteY9" fmla="*/ 221525 h 311151"/>
                <a:gd name="connsiteX10" fmla="*/ 260081 w 331788"/>
                <a:gd name="connsiteY10" fmla="*/ 221525 h 311151"/>
                <a:gd name="connsiteX11" fmla="*/ 257498 w 331788"/>
                <a:gd name="connsiteY11" fmla="*/ 218888 h 311151"/>
                <a:gd name="connsiteX12" fmla="*/ 257498 w 331788"/>
                <a:gd name="connsiteY12" fmla="*/ 171424 h 311151"/>
                <a:gd name="connsiteX13" fmla="*/ 249749 w 331788"/>
                <a:gd name="connsiteY13" fmla="*/ 163513 h 311151"/>
                <a:gd name="connsiteX14" fmla="*/ 250178 w 331788"/>
                <a:gd name="connsiteY14" fmla="*/ 147638 h 311151"/>
                <a:gd name="connsiteX15" fmla="*/ 289040 w 331788"/>
                <a:gd name="connsiteY15" fmla="*/ 158020 h 311151"/>
                <a:gd name="connsiteX16" fmla="*/ 331788 w 331788"/>
                <a:gd name="connsiteY16" fmla="*/ 229395 h 311151"/>
                <a:gd name="connsiteX17" fmla="*/ 250178 w 331788"/>
                <a:gd name="connsiteY17" fmla="*/ 311151 h 311151"/>
                <a:gd name="connsiteX18" fmla="*/ 175044 w 331788"/>
                <a:gd name="connsiteY18" fmla="*/ 260540 h 311151"/>
                <a:gd name="connsiteX19" fmla="*/ 169863 w 331788"/>
                <a:gd name="connsiteY19" fmla="*/ 229395 h 311151"/>
                <a:gd name="connsiteX20" fmla="*/ 250178 w 331788"/>
                <a:gd name="connsiteY20" fmla="*/ 147638 h 311151"/>
                <a:gd name="connsiteX21" fmla="*/ 22336 w 331788"/>
                <a:gd name="connsiteY21" fmla="*/ 44450 h 311151"/>
                <a:gd name="connsiteX22" fmla="*/ 15875 w 331788"/>
                <a:gd name="connsiteY22" fmla="*/ 49630 h 311151"/>
                <a:gd name="connsiteX23" fmla="*/ 15875 w 331788"/>
                <a:gd name="connsiteY23" fmla="*/ 93663 h 311151"/>
                <a:gd name="connsiteX24" fmla="*/ 273050 w 331788"/>
                <a:gd name="connsiteY24" fmla="*/ 93663 h 311151"/>
                <a:gd name="connsiteX25" fmla="*/ 273050 w 331788"/>
                <a:gd name="connsiteY25" fmla="*/ 49630 h 311151"/>
                <a:gd name="connsiteX26" fmla="*/ 267881 w 331788"/>
                <a:gd name="connsiteY26" fmla="*/ 44450 h 311151"/>
                <a:gd name="connsiteX27" fmla="*/ 245911 w 331788"/>
                <a:gd name="connsiteY27" fmla="*/ 44450 h 311151"/>
                <a:gd name="connsiteX28" fmla="*/ 245911 w 331788"/>
                <a:gd name="connsiteY28" fmla="*/ 53515 h 311151"/>
                <a:gd name="connsiteX29" fmla="*/ 231695 w 331788"/>
                <a:gd name="connsiteY29" fmla="*/ 67761 h 311151"/>
                <a:gd name="connsiteX30" fmla="*/ 212310 w 331788"/>
                <a:gd name="connsiteY30" fmla="*/ 67761 h 311151"/>
                <a:gd name="connsiteX31" fmla="*/ 198094 w 331788"/>
                <a:gd name="connsiteY31" fmla="*/ 53515 h 311151"/>
                <a:gd name="connsiteX32" fmla="*/ 198094 w 331788"/>
                <a:gd name="connsiteY32" fmla="*/ 44450 h 311151"/>
                <a:gd name="connsiteX33" fmla="*/ 168370 w 331788"/>
                <a:gd name="connsiteY33" fmla="*/ 44450 h 311151"/>
                <a:gd name="connsiteX34" fmla="*/ 168370 w 331788"/>
                <a:gd name="connsiteY34" fmla="*/ 53515 h 311151"/>
                <a:gd name="connsiteX35" fmla="*/ 154155 w 331788"/>
                <a:gd name="connsiteY35" fmla="*/ 67761 h 311151"/>
                <a:gd name="connsiteX36" fmla="*/ 134770 w 331788"/>
                <a:gd name="connsiteY36" fmla="*/ 67761 h 311151"/>
                <a:gd name="connsiteX37" fmla="*/ 120554 w 331788"/>
                <a:gd name="connsiteY37" fmla="*/ 53515 h 311151"/>
                <a:gd name="connsiteX38" fmla="*/ 120554 w 331788"/>
                <a:gd name="connsiteY38" fmla="*/ 44450 h 311151"/>
                <a:gd name="connsiteX39" fmla="*/ 92123 w 331788"/>
                <a:gd name="connsiteY39" fmla="*/ 44450 h 311151"/>
                <a:gd name="connsiteX40" fmla="*/ 92123 w 331788"/>
                <a:gd name="connsiteY40" fmla="*/ 53515 h 311151"/>
                <a:gd name="connsiteX41" fmla="*/ 77907 w 331788"/>
                <a:gd name="connsiteY41" fmla="*/ 67761 h 311151"/>
                <a:gd name="connsiteX42" fmla="*/ 58522 w 331788"/>
                <a:gd name="connsiteY42" fmla="*/ 67761 h 311151"/>
                <a:gd name="connsiteX43" fmla="*/ 44306 w 331788"/>
                <a:gd name="connsiteY43" fmla="*/ 53515 h 311151"/>
                <a:gd name="connsiteX44" fmla="*/ 44306 w 331788"/>
                <a:gd name="connsiteY44" fmla="*/ 44450 h 311151"/>
                <a:gd name="connsiteX45" fmla="*/ 22336 w 331788"/>
                <a:gd name="connsiteY45" fmla="*/ 44450 h 311151"/>
                <a:gd name="connsiteX46" fmla="*/ 58303 w 331788"/>
                <a:gd name="connsiteY46" fmla="*/ 0 h 311151"/>
                <a:gd name="connsiteX47" fmla="*/ 77737 w 331788"/>
                <a:gd name="connsiteY47" fmla="*/ 0 h 311151"/>
                <a:gd name="connsiteX48" fmla="*/ 91989 w 331788"/>
                <a:gd name="connsiteY48" fmla="*/ 14248 h 311151"/>
                <a:gd name="connsiteX49" fmla="*/ 91989 w 331788"/>
                <a:gd name="connsiteY49" fmla="*/ 29791 h 311151"/>
                <a:gd name="connsiteX50" fmla="*/ 120493 w 331788"/>
                <a:gd name="connsiteY50" fmla="*/ 29791 h 311151"/>
                <a:gd name="connsiteX51" fmla="*/ 120493 w 331788"/>
                <a:gd name="connsiteY51" fmla="*/ 14248 h 311151"/>
                <a:gd name="connsiteX52" fmla="*/ 134745 w 331788"/>
                <a:gd name="connsiteY52" fmla="*/ 0 h 311151"/>
                <a:gd name="connsiteX53" fmla="*/ 154179 w 331788"/>
                <a:gd name="connsiteY53" fmla="*/ 0 h 311151"/>
                <a:gd name="connsiteX54" fmla="*/ 168431 w 331788"/>
                <a:gd name="connsiteY54" fmla="*/ 14248 h 311151"/>
                <a:gd name="connsiteX55" fmla="*/ 168431 w 331788"/>
                <a:gd name="connsiteY55" fmla="*/ 29791 h 311151"/>
                <a:gd name="connsiteX56" fmla="*/ 198231 w 331788"/>
                <a:gd name="connsiteY56" fmla="*/ 29791 h 311151"/>
                <a:gd name="connsiteX57" fmla="*/ 198231 w 331788"/>
                <a:gd name="connsiteY57" fmla="*/ 14248 h 311151"/>
                <a:gd name="connsiteX58" fmla="*/ 212483 w 331788"/>
                <a:gd name="connsiteY58" fmla="*/ 0 h 311151"/>
                <a:gd name="connsiteX59" fmla="*/ 231917 w 331788"/>
                <a:gd name="connsiteY59" fmla="*/ 0 h 311151"/>
                <a:gd name="connsiteX60" fmla="*/ 246170 w 331788"/>
                <a:gd name="connsiteY60" fmla="*/ 14248 h 311151"/>
                <a:gd name="connsiteX61" fmla="*/ 246170 w 331788"/>
                <a:gd name="connsiteY61" fmla="*/ 29791 h 311151"/>
                <a:gd name="connsiteX62" fmla="*/ 268195 w 331788"/>
                <a:gd name="connsiteY62" fmla="*/ 29791 h 311151"/>
                <a:gd name="connsiteX63" fmla="*/ 288925 w 331788"/>
                <a:gd name="connsiteY63" fmla="*/ 50516 h 311151"/>
                <a:gd name="connsiteX64" fmla="*/ 288925 w 331788"/>
                <a:gd name="connsiteY64" fmla="*/ 146366 h 311151"/>
                <a:gd name="connsiteX65" fmla="*/ 286334 w 331788"/>
                <a:gd name="connsiteY65" fmla="*/ 143775 h 311151"/>
                <a:gd name="connsiteX66" fmla="*/ 250056 w 331788"/>
                <a:gd name="connsiteY66" fmla="*/ 137299 h 311151"/>
                <a:gd name="connsiteX67" fmla="*/ 215074 w 331788"/>
                <a:gd name="connsiteY67" fmla="*/ 143775 h 311151"/>
                <a:gd name="connsiteX68" fmla="*/ 185275 w 331788"/>
                <a:gd name="connsiteY68" fmla="*/ 164500 h 311151"/>
                <a:gd name="connsiteX69" fmla="*/ 165840 w 331788"/>
                <a:gd name="connsiteY69" fmla="*/ 192996 h 311151"/>
                <a:gd name="connsiteX70" fmla="*/ 158066 w 331788"/>
                <a:gd name="connsiteY70" fmla="*/ 229264 h 311151"/>
                <a:gd name="connsiteX71" fmla="*/ 163249 w 331788"/>
                <a:gd name="connsiteY71" fmla="*/ 260350 h 311151"/>
                <a:gd name="connsiteX72" fmla="*/ 22025 w 331788"/>
                <a:gd name="connsiteY72" fmla="*/ 260350 h 311151"/>
                <a:gd name="connsiteX73" fmla="*/ 0 w 331788"/>
                <a:gd name="connsiteY73" fmla="*/ 238330 h 311151"/>
                <a:gd name="connsiteX74" fmla="*/ 0 w 331788"/>
                <a:gd name="connsiteY74" fmla="*/ 50516 h 311151"/>
                <a:gd name="connsiteX75" fmla="*/ 22025 w 331788"/>
                <a:gd name="connsiteY75" fmla="*/ 29791 h 311151"/>
                <a:gd name="connsiteX76" fmla="*/ 44051 w 331788"/>
                <a:gd name="connsiteY76" fmla="*/ 29791 h 311151"/>
                <a:gd name="connsiteX77" fmla="*/ 44051 w 331788"/>
                <a:gd name="connsiteY77" fmla="*/ 14248 h 311151"/>
                <a:gd name="connsiteX78" fmla="*/ 58303 w 331788"/>
                <a:gd name="connsiteY78" fmla="*/ 0 h 311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331788" h="311151">
                  <a:moveTo>
                    <a:pt x="249749" y="163513"/>
                  </a:moveTo>
                  <a:cubicBezTo>
                    <a:pt x="245874" y="163513"/>
                    <a:pt x="243291" y="167468"/>
                    <a:pt x="243291" y="171424"/>
                  </a:cubicBezTo>
                  <a:cubicBezTo>
                    <a:pt x="243291" y="171424"/>
                    <a:pt x="243291" y="171424"/>
                    <a:pt x="243291" y="218888"/>
                  </a:cubicBezTo>
                  <a:cubicBezTo>
                    <a:pt x="239417" y="221525"/>
                    <a:pt x="238125" y="225480"/>
                    <a:pt x="238125" y="229435"/>
                  </a:cubicBezTo>
                  <a:cubicBezTo>
                    <a:pt x="238125" y="236027"/>
                    <a:pt x="243291" y="241301"/>
                    <a:pt x="249749" y="241301"/>
                  </a:cubicBezTo>
                  <a:cubicBezTo>
                    <a:pt x="253624" y="241301"/>
                    <a:pt x="257498" y="239983"/>
                    <a:pt x="260081" y="236027"/>
                  </a:cubicBezTo>
                  <a:cubicBezTo>
                    <a:pt x="260081" y="236027"/>
                    <a:pt x="260081" y="236027"/>
                    <a:pt x="288495" y="236027"/>
                  </a:cubicBezTo>
                  <a:lnTo>
                    <a:pt x="307868" y="236027"/>
                  </a:lnTo>
                  <a:cubicBezTo>
                    <a:pt x="311742" y="236027"/>
                    <a:pt x="314325" y="233390"/>
                    <a:pt x="314325" y="229435"/>
                  </a:cubicBezTo>
                  <a:cubicBezTo>
                    <a:pt x="314325" y="225480"/>
                    <a:pt x="311742" y="221525"/>
                    <a:pt x="307868" y="221525"/>
                  </a:cubicBezTo>
                  <a:cubicBezTo>
                    <a:pt x="307868" y="221525"/>
                    <a:pt x="307868" y="221525"/>
                    <a:pt x="260081" y="221525"/>
                  </a:cubicBezTo>
                  <a:cubicBezTo>
                    <a:pt x="258790" y="221525"/>
                    <a:pt x="257498" y="220206"/>
                    <a:pt x="257498" y="218888"/>
                  </a:cubicBezTo>
                  <a:cubicBezTo>
                    <a:pt x="257498" y="218888"/>
                    <a:pt x="257498" y="218888"/>
                    <a:pt x="257498" y="171424"/>
                  </a:cubicBezTo>
                  <a:cubicBezTo>
                    <a:pt x="257498" y="167468"/>
                    <a:pt x="253624" y="163513"/>
                    <a:pt x="249749" y="163513"/>
                  </a:cubicBezTo>
                  <a:close/>
                  <a:moveTo>
                    <a:pt x="250178" y="147638"/>
                  </a:moveTo>
                  <a:cubicBezTo>
                    <a:pt x="264427" y="147638"/>
                    <a:pt x="277381" y="151531"/>
                    <a:pt x="289040" y="158020"/>
                  </a:cubicBezTo>
                  <a:cubicBezTo>
                    <a:pt x="314948" y="172295"/>
                    <a:pt x="331788" y="198249"/>
                    <a:pt x="331788" y="229395"/>
                  </a:cubicBezTo>
                  <a:cubicBezTo>
                    <a:pt x="331788" y="274815"/>
                    <a:pt x="295517" y="311151"/>
                    <a:pt x="250178" y="311151"/>
                  </a:cubicBezTo>
                  <a:cubicBezTo>
                    <a:pt x="216497" y="311151"/>
                    <a:pt x="186703" y="289090"/>
                    <a:pt x="175044" y="260540"/>
                  </a:cubicBezTo>
                  <a:cubicBezTo>
                    <a:pt x="171158" y="250158"/>
                    <a:pt x="169863" y="239776"/>
                    <a:pt x="169863" y="229395"/>
                  </a:cubicBezTo>
                  <a:cubicBezTo>
                    <a:pt x="169863" y="183974"/>
                    <a:pt x="206134" y="147638"/>
                    <a:pt x="250178" y="147638"/>
                  </a:cubicBezTo>
                  <a:close/>
                  <a:moveTo>
                    <a:pt x="22336" y="44450"/>
                  </a:moveTo>
                  <a:cubicBezTo>
                    <a:pt x="18459" y="44450"/>
                    <a:pt x="15875" y="47040"/>
                    <a:pt x="15875" y="49630"/>
                  </a:cubicBezTo>
                  <a:lnTo>
                    <a:pt x="15875" y="93663"/>
                  </a:lnTo>
                  <a:cubicBezTo>
                    <a:pt x="15875" y="93663"/>
                    <a:pt x="15875" y="93663"/>
                    <a:pt x="273050" y="93663"/>
                  </a:cubicBezTo>
                  <a:cubicBezTo>
                    <a:pt x="273050" y="93663"/>
                    <a:pt x="273050" y="93663"/>
                    <a:pt x="273050" y="49630"/>
                  </a:cubicBezTo>
                  <a:cubicBezTo>
                    <a:pt x="273050" y="47040"/>
                    <a:pt x="270466" y="44450"/>
                    <a:pt x="267881" y="44450"/>
                  </a:cubicBezTo>
                  <a:cubicBezTo>
                    <a:pt x="267881" y="44450"/>
                    <a:pt x="267881" y="44450"/>
                    <a:pt x="245911" y="44450"/>
                  </a:cubicBezTo>
                  <a:cubicBezTo>
                    <a:pt x="245911" y="44450"/>
                    <a:pt x="245911" y="44450"/>
                    <a:pt x="245911" y="53515"/>
                  </a:cubicBezTo>
                  <a:cubicBezTo>
                    <a:pt x="245911" y="61286"/>
                    <a:pt x="239449" y="67761"/>
                    <a:pt x="231695" y="67761"/>
                  </a:cubicBezTo>
                  <a:cubicBezTo>
                    <a:pt x="231695" y="67761"/>
                    <a:pt x="231695" y="67761"/>
                    <a:pt x="212310" y="67761"/>
                  </a:cubicBezTo>
                  <a:cubicBezTo>
                    <a:pt x="204556" y="67761"/>
                    <a:pt x="198094" y="61286"/>
                    <a:pt x="198094" y="53515"/>
                  </a:cubicBezTo>
                  <a:cubicBezTo>
                    <a:pt x="198094" y="53515"/>
                    <a:pt x="198094" y="53515"/>
                    <a:pt x="198094" y="44450"/>
                  </a:cubicBezTo>
                  <a:cubicBezTo>
                    <a:pt x="198094" y="44450"/>
                    <a:pt x="198094" y="44450"/>
                    <a:pt x="168370" y="44450"/>
                  </a:cubicBezTo>
                  <a:cubicBezTo>
                    <a:pt x="168370" y="44450"/>
                    <a:pt x="168370" y="44450"/>
                    <a:pt x="168370" y="53515"/>
                  </a:cubicBezTo>
                  <a:cubicBezTo>
                    <a:pt x="168370" y="61286"/>
                    <a:pt x="161909" y="67761"/>
                    <a:pt x="154155" y="67761"/>
                  </a:cubicBezTo>
                  <a:cubicBezTo>
                    <a:pt x="154155" y="67761"/>
                    <a:pt x="154155" y="67761"/>
                    <a:pt x="134770" y="67761"/>
                  </a:cubicBezTo>
                  <a:cubicBezTo>
                    <a:pt x="127016" y="67761"/>
                    <a:pt x="120554" y="61286"/>
                    <a:pt x="120554" y="53515"/>
                  </a:cubicBezTo>
                  <a:cubicBezTo>
                    <a:pt x="120554" y="53515"/>
                    <a:pt x="120554" y="53515"/>
                    <a:pt x="120554" y="44450"/>
                  </a:cubicBezTo>
                  <a:cubicBezTo>
                    <a:pt x="120554" y="44450"/>
                    <a:pt x="120554" y="44450"/>
                    <a:pt x="92123" y="44450"/>
                  </a:cubicBezTo>
                  <a:cubicBezTo>
                    <a:pt x="92123" y="44450"/>
                    <a:pt x="92123" y="44450"/>
                    <a:pt x="92123" y="53515"/>
                  </a:cubicBezTo>
                  <a:cubicBezTo>
                    <a:pt x="92123" y="61286"/>
                    <a:pt x="85661" y="67761"/>
                    <a:pt x="77907" y="67761"/>
                  </a:cubicBezTo>
                  <a:cubicBezTo>
                    <a:pt x="77907" y="67761"/>
                    <a:pt x="77907" y="67761"/>
                    <a:pt x="58522" y="67761"/>
                  </a:cubicBezTo>
                  <a:cubicBezTo>
                    <a:pt x="50768" y="67761"/>
                    <a:pt x="44306" y="61286"/>
                    <a:pt x="44306" y="53515"/>
                  </a:cubicBezTo>
                  <a:cubicBezTo>
                    <a:pt x="44306" y="53515"/>
                    <a:pt x="44306" y="53515"/>
                    <a:pt x="44306" y="44450"/>
                  </a:cubicBezTo>
                  <a:cubicBezTo>
                    <a:pt x="44306" y="44450"/>
                    <a:pt x="44306" y="44450"/>
                    <a:pt x="22336" y="44450"/>
                  </a:cubicBezTo>
                  <a:close/>
                  <a:moveTo>
                    <a:pt x="58303" y="0"/>
                  </a:moveTo>
                  <a:cubicBezTo>
                    <a:pt x="58303" y="0"/>
                    <a:pt x="58303" y="0"/>
                    <a:pt x="77737" y="0"/>
                  </a:cubicBezTo>
                  <a:cubicBezTo>
                    <a:pt x="85511" y="0"/>
                    <a:pt x="91989" y="6476"/>
                    <a:pt x="91989" y="14248"/>
                  </a:cubicBezTo>
                  <a:cubicBezTo>
                    <a:pt x="91989" y="14248"/>
                    <a:pt x="91989" y="14248"/>
                    <a:pt x="91989" y="29791"/>
                  </a:cubicBezTo>
                  <a:cubicBezTo>
                    <a:pt x="91989" y="29791"/>
                    <a:pt x="91989" y="29791"/>
                    <a:pt x="120493" y="29791"/>
                  </a:cubicBezTo>
                  <a:cubicBezTo>
                    <a:pt x="120493" y="29791"/>
                    <a:pt x="120493" y="29791"/>
                    <a:pt x="120493" y="14248"/>
                  </a:cubicBezTo>
                  <a:cubicBezTo>
                    <a:pt x="120493" y="6476"/>
                    <a:pt x="126971" y="0"/>
                    <a:pt x="134745" y="0"/>
                  </a:cubicBezTo>
                  <a:cubicBezTo>
                    <a:pt x="134745" y="0"/>
                    <a:pt x="134745" y="0"/>
                    <a:pt x="154179" y="0"/>
                  </a:cubicBezTo>
                  <a:cubicBezTo>
                    <a:pt x="161953" y="0"/>
                    <a:pt x="168431" y="6476"/>
                    <a:pt x="168431" y="14248"/>
                  </a:cubicBezTo>
                  <a:cubicBezTo>
                    <a:pt x="168431" y="14248"/>
                    <a:pt x="168431" y="14248"/>
                    <a:pt x="168431" y="29791"/>
                  </a:cubicBezTo>
                  <a:cubicBezTo>
                    <a:pt x="168431" y="29791"/>
                    <a:pt x="168431" y="29791"/>
                    <a:pt x="198231" y="29791"/>
                  </a:cubicBezTo>
                  <a:cubicBezTo>
                    <a:pt x="198231" y="29791"/>
                    <a:pt x="198231" y="29791"/>
                    <a:pt x="198231" y="14248"/>
                  </a:cubicBezTo>
                  <a:cubicBezTo>
                    <a:pt x="198231" y="6476"/>
                    <a:pt x="204709" y="0"/>
                    <a:pt x="212483" y="0"/>
                  </a:cubicBezTo>
                  <a:cubicBezTo>
                    <a:pt x="212483" y="0"/>
                    <a:pt x="212483" y="0"/>
                    <a:pt x="231917" y="0"/>
                  </a:cubicBezTo>
                  <a:cubicBezTo>
                    <a:pt x="239691" y="0"/>
                    <a:pt x="246170" y="6476"/>
                    <a:pt x="246170" y="14248"/>
                  </a:cubicBezTo>
                  <a:cubicBezTo>
                    <a:pt x="246170" y="14248"/>
                    <a:pt x="246170" y="14248"/>
                    <a:pt x="246170" y="29791"/>
                  </a:cubicBezTo>
                  <a:cubicBezTo>
                    <a:pt x="246170" y="29791"/>
                    <a:pt x="246170" y="29791"/>
                    <a:pt x="268195" y="29791"/>
                  </a:cubicBezTo>
                  <a:cubicBezTo>
                    <a:pt x="279856" y="29791"/>
                    <a:pt x="288925" y="38858"/>
                    <a:pt x="288925" y="50516"/>
                  </a:cubicBezTo>
                  <a:cubicBezTo>
                    <a:pt x="288925" y="50516"/>
                    <a:pt x="288925" y="50516"/>
                    <a:pt x="288925" y="146366"/>
                  </a:cubicBezTo>
                  <a:cubicBezTo>
                    <a:pt x="288925" y="145071"/>
                    <a:pt x="287630" y="145071"/>
                    <a:pt x="286334" y="143775"/>
                  </a:cubicBezTo>
                  <a:cubicBezTo>
                    <a:pt x="274673" y="139889"/>
                    <a:pt x="263013" y="137299"/>
                    <a:pt x="250056" y="137299"/>
                  </a:cubicBezTo>
                  <a:cubicBezTo>
                    <a:pt x="238396" y="137299"/>
                    <a:pt x="225439" y="139889"/>
                    <a:pt x="215074" y="143775"/>
                  </a:cubicBezTo>
                  <a:cubicBezTo>
                    <a:pt x="203413" y="148956"/>
                    <a:pt x="194344" y="155433"/>
                    <a:pt x="185275" y="164500"/>
                  </a:cubicBezTo>
                  <a:cubicBezTo>
                    <a:pt x="177501" y="172272"/>
                    <a:pt x="169727" y="182634"/>
                    <a:pt x="165840" y="192996"/>
                  </a:cubicBezTo>
                  <a:cubicBezTo>
                    <a:pt x="160658" y="204653"/>
                    <a:pt x="158066" y="216311"/>
                    <a:pt x="158066" y="229264"/>
                  </a:cubicBezTo>
                  <a:cubicBezTo>
                    <a:pt x="158066" y="239626"/>
                    <a:pt x="160658" y="249988"/>
                    <a:pt x="163249" y="260350"/>
                  </a:cubicBezTo>
                  <a:cubicBezTo>
                    <a:pt x="163249" y="260350"/>
                    <a:pt x="163249" y="260350"/>
                    <a:pt x="22025" y="260350"/>
                  </a:cubicBezTo>
                  <a:cubicBezTo>
                    <a:pt x="9069" y="260350"/>
                    <a:pt x="0" y="249988"/>
                    <a:pt x="0" y="238330"/>
                  </a:cubicBezTo>
                  <a:cubicBezTo>
                    <a:pt x="0" y="238330"/>
                    <a:pt x="0" y="238330"/>
                    <a:pt x="0" y="50516"/>
                  </a:cubicBezTo>
                  <a:cubicBezTo>
                    <a:pt x="0" y="38858"/>
                    <a:pt x="9069" y="29791"/>
                    <a:pt x="22025" y="29791"/>
                  </a:cubicBezTo>
                  <a:cubicBezTo>
                    <a:pt x="22025" y="29791"/>
                    <a:pt x="22025" y="29791"/>
                    <a:pt x="44051" y="29791"/>
                  </a:cubicBezTo>
                  <a:cubicBezTo>
                    <a:pt x="44051" y="29791"/>
                    <a:pt x="44051" y="29791"/>
                    <a:pt x="44051" y="14248"/>
                  </a:cubicBezTo>
                  <a:cubicBezTo>
                    <a:pt x="44051" y="6476"/>
                    <a:pt x="50529" y="0"/>
                    <a:pt x="58303" y="0"/>
                  </a:cubicBezTo>
                  <a:close/>
                </a:path>
              </a:pathLst>
            </a:custGeom>
            <a:solidFill>
              <a:schemeClr val="accent4"/>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bg2">
                    <a:lumMod val="50000"/>
                  </a:schemeClr>
                </a:solidFill>
                <a:latin typeface="Calibri" panose="020F0502020204030204" pitchFamily="34" charset="0"/>
              </a:endParaRPr>
            </a:p>
          </p:txBody>
        </p:sp>
      </p:grpSp>
      <p:sp>
        <p:nvSpPr>
          <p:cNvPr id="17" name="文本框 11">
            <a:extLst>
              <a:ext uri="{FF2B5EF4-FFF2-40B4-BE49-F238E27FC236}">
                <a16:creationId xmlns:a16="http://schemas.microsoft.com/office/drawing/2014/main" id="{C9BD2F7B-3F77-4C00-A03B-0C17F27D1349}"/>
              </a:ext>
            </a:extLst>
          </p:cNvPr>
          <p:cNvSpPr txBox="1"/>
          <p:nvPr/>
        </p:nvSpPr>
        <p:spPr>
          <a:xfrm>
            <a:off x="5088019" y="5310140"/>
            <a:ext cx="3698795" cy="369332"/>
          </a:xfrm>
          <a:prstGeom prst="rect">
            <a:avLst/>
          </a:prstGeom>
          <a:noFill/>
        </p:spPr>
        <p:txBody>
          <a:bodyPr wrap="square" rtlCol="0">
            <a:spAutoFit/>
            <a:scene3d>
              <a:camera prst="orthographicFront"/>
              <a:lightRig rig="threePt" dir="t"/>
            </a:scene3d>
            <a:sp3d contourW="12700"/>
          </a:bodyPr>
          <a:lstStyle/>
          <a:p>
            <a:r>
              <a:rPr lang="en-US" altLang="zh-CN" b="1" dirty="0">
                <a:solidFill>
                  <a:schemeClr val="bg2">
                    <a:lumMod val="50000"/>
                  </a:schemeClr>
                </a:solidFill>
                <a:latin typeface="Cambria" panose="02040503050406030204" pitchFamily="18" charset="0"/>
              </a:rPr>
              <a:t>HỌC KỲ 1 – 2023 - 2024</a:t>
            </a:r>
          </a:p>
        </p:txBody>
      </p:sp>
      <p:sp>
        <p:nvSpPr>
          <p:cNvPr id="20" name="椭圆 13">
            <a:extLst>
              <a:ext uri="{FF2B5EF4-FFF2-40B4-BE49-F238E27FC236}">
                <a16:creationId xmlns:a16="http://schemas.microsoft.com/office/drawing/2014/main" id="{CDAA027D-F144-4D14-B4A5-F6916DF57A23}"/>
              </a:ext>
            </a:extLst>
          </p:cNvPr>
          <p:cNvSpPr/>
          <p:nvPr/>
        </p:nvSpPr>
        <p:spPr>
          <a:xfrm>
            <a:off x="4520692" y="5897645"/>
            <a:ext cx="416937" cy="416934"/>
          </a:xfrm>
          <a:prstGeom prst="ellipse">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bg2">
                  <a:lumMod val="50000"/>
                </a:schemeClr>
              </a:solidFill>
              <a:latin typeface="Calibri" panose="020F0502020204030204" pitchFamily="34" charset="0"/>
            </a:endParaRPr>
          </a:p>
        </p:txBody>
      </p:sp>
      <p:sp>
        <p:nvSpPr>
          <p:cNvPr id="22" name="椭圆 11"/>
          <p:cNvSpPr/>
          <p:nvPr/>
        </p:nvSpPr>
        <p:spPr>
          <a:xfrm>
            <a:off x="4614254" y="5987353"/>
            <a:ext cx="229812" cy="237518"/>
          </a:xfrm>
          <a:custGeom>
            <a:avLst/>
            <a:gdLst>
              <a:gd name="connsiteX0" fmla="*/ 145025 w 331788"/>
              <a:gd name="connsiteY0" fmla="*/ 104594 h 331536"/>
              <a:gd name="connsiteX1" fmla="*/ 198438 w 331788"/>
              <a:gd name="connsiteY1" fmla="*/ 123670 h 331536"/>
              <a:gd name="connsiteX2" fmla="*/ 198438 w 331788"/>
              <a:gd name="connsiteY2" fmla="*/ 152614 h 331536"/>
              <a:gd name="connsiteX3" fmla="*/ 169334 w 331788"/>
              <a:gd name="connsiteY3" fmla="*/ 152614 h 331536"/>
              <a:gd name="connsiteX4" fmla="*/ 113771 w 331788"/>
              <a:gd name="connsiteY4" fmla="*/ 167085 h 331536"/>
              <a:gd name="connsiteX5" fmla="*/ 51594 w 331788"/>
              <a:gd name="connsiteY5" fmla="*/ 227603 h 331536"/>
              <a:gd name="connsiteX6" fmla="*/ 41010 w 331788"/>
              <a:gd name="connsiteY6" fmla="*/ 253915 h 331536"/>
              <a:gd name="connsiteX7" fmla="*/ 51594 w 331788"/>
              <a:gd name="connsiteY7" fmla="*/ 280228 h 331536"/>
              <a:gd name="connsiteX8" fmla="*/ 105833 w 331788"/>
              <a:gd name="connsiteY8" fmla="*/ 280228 h 331536"/>
              <a:gd name="connsiteX9" fmla="*/ 121708 w 331788"/>
              <a:gd name="connsiteY9" fmla="*/ 263125 h 331536"/>
              <a:gd name="connsiteX10" fmla="*/ 150813 w 331788"/>
              <a:gd name="connsiteY10" fmla="*/ 263125 h 331536"/>
              <a:gd name="connsiteX11" fmla="*/ 150813 w 331788"/>
              <a:gd name="connsiteY11" fmla="*/ 292068 h 331536"/>
              <a:gd name="connsiteX12" fmla="*/ 134938 w 331788"/>
              <a:gd name="connsiteY12" fmla="*/ 309171 h 331536"/>
              <a:gd name="connsiteX13" fmla="*/ 78052 w 331788"/>
              <a:gd name="connsiteY13" fmla="*/ 331536 h 331536"/>
              <a:gd name="connsiteX14" fmla="*/ 22489 w 331788"/>
              <a:gd name="connsiteY14" fmla="*/ 309171 h 331536"/>
              <a:gd name="connsiteX15" fmla="*/ 0 w 331788"/>
              <a:gd name="connsiteY15" fmla="*/ 253915 h 331536"/>
              <a:gd name="connsiteX16" fmla="*/ 22489 w 331788"/>
              <a:gd name="connsiteY16" fmla="*/ 198660 h 331536"/>
              <a:gd name="connsiteX17" fmla="*/ 84666 w 331788"/>
              <a:gd name="connsiteY17" fmla="*/ 136826 h 331536"/>
              <a:gd name="connsiteX18" fmla="*/ 145025 w 331788"/>
              <a:gd name="connsiteY18" fmla="*/ 104594 h 331536"/>
              <a:gd name="connsiteX19" fmla="*/ 254829 w 331788"/>
              <a:gd name="connsiteY19" fmla="*/ 43 h 331536"/>
              <a:gd name="connsiteX20" fmla="*/ 309472 w 331788"/>
              <a:gd name="connsiteY20" fmla="*/ 24739 h 331536"/>
              <a:gd name="connsiteX21" fmla="*/ 331788 w 331788"/>
              <a:gd name="connsiteY21" fmla="*/ 80057 h 331536"/>
              <a:gd name="connsiteX22" fmla="*/ 309472 w 331788"/>
              <a:gd name="connsiteY22" fmla="*/ 135376 h 331536"/>
              <a:gd name="connsiteX23" fmla="*/ 242522 w 331788"/>
              <a:gd name="connsiteY23" fmla="*/ 199914 h 331536"/>
              <a:gd name="connsiteX24" fmla="*/ 180823 w 331788"/>
              <a:gd name="connsiteY24" fmla="*/ 231524 h 331536"/>
              <a:gd name="connsiteX25" fmla="*/ 134877 w 331788"/>
              <a:gd name="connsiteY25" fmla="*/ 210451 h 331536"/>
              <a:gd name="connsiteX26" fmla="*/ 134877 w 331788"/>
              <a:gd name="connsiteY26" fmla="*/ 181474 h 331536"/>
              <a:gd name="connsiteX27" fmla="*/ 163757 w 331788"/>
              <a:gd name="connsiteY27" fmla="*/ 181474 h 331536"/>
              <a:gd name="connsiteX28" fmla="*/ 213641 w 331788"/>
              <a:gd name="connsiteY28" fmla="*/ 170937 h 331536"/>
              <a:gd name="connsiteX29" fmla="*/ 280591 w 331788"/>
              <a:gd name="connsiteY29" fmla="*/ 106399 h 331536"/>
              <a:gd name="connsiteX30" fmla="*/ 291093 w 331788"/>
              <a:gd name="connsiteY30" fmla="*/ 80057 h 331536"/>
              <a:gd name="connsiteX31" fmla="*/ 280591 w 331788"/>
              <a:gd name="connsiteY31" fmla="*/ 53715 h 331536"/>
              <a:gd name="connsiteX32" fmla="*/ 232020 w 331788"/>
              <a:gd name="connsiteY32" fmla="*/ 49764 h 331536"/>
              <a:gd name="connsiteX33" fmla="*/ 211016 w 331788"/>
              <a:gd name="connsiteY33" fmla="*/ 70838 h 331536"/>
              <a:gd name="connsiteX34" fmla="*/ 182135 w 331788"/>
              <a:gd name="connsiteY34" fmla="*/ 70838 h 331536"/>
              <a:gd name="connsiteX35" fmla="*/ 182135 w 331788"/>
              <a:gd name="connsiteY35" fmla="*/ 41861 h 331536"/>
              <a:gd name="connsiteX36" fmla="*/ 203139 w 331788"/>
              <a:gd name="connsiteY36" fmla="*/ 20788 h 331536"/>
              <a:gd name="connsiteX37" fmla="*/ 254829 w 331788"/>
              <a:gd name="connsiteY37" fmla="*/ 43 h 33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31788" h="331536">
                <a:moveTo>
                  <a:pt x="145025" y="104594"/>
                </a:moveTo>
                <a:cubicBezTo>
                  <a:pt x="164703" y="102292"/>
                  <a:pt x="183224" y="108541"/>
                  <a:pt x="198438" y="123670"/>
                </a:cubicBezTo>
                <a:cubicBezTo>
                  <a:pt x="206375" y="131564"/>
                  <a:pt x="206375" y="144720"/>
                  <a:pt x="198438" y="152614"/>
                </a:cubicBezTo>
                <a:cubicBezTo>
                  <a:pt x="190500" y="160507"/>
                  <a:pt x="177271" y="160507"/>
                  <a:pt x="169334" y="152614"/>
                </a:cubicBezTo>
                <a:cubicBezTo>
                  <a:pt x="150813" y="135511"/>
                  <a:pt x="127000" y="153929"/>
                  <a:pt x="113771" y="167085"/>
                </a:cubicBezTo>
                <a:cubicBezTo>
                  <a:pt x="113771" y="167085"/>
                  <a:pt x="113771" y="167085"/>
                  <a:pt x="51594" y="227603"/>
                </a:cubicBezTo>
                <a:cubicBezTo>
                  <a:pt x="44979" y="234181"/>
                  <a:pt x="41010" y="243391"/>
                  <a:pt x="41010" y="253915"/>
                </a:cubicBezTo>
                <a:cubicBezTo>
                  <a:pt x="41010" y="263125"/>
                  <a:pt x="44979" y="272334"/>
                  <a:pt x="51594" y="280228"/>
                </a:cubicBezTo>
                <a:cubicBezTo>
                  <a:pt x="66146" y="294699"/>
                  <a:pt x="89958" y="294699"/>
                  <a:pt x="105833" y="280228"/>
                </a:cubicBezTo>
                <a:cubicBezTo>
                  <a:pt x="105833" y="280228"/>
                  <a:pt x="105833" y="280228"/>
                  <a:pt x="121708" y="263125"/>
                </a:cubicBezTo>
                <a:cubicBezTo>
                  <a:pt x="129646" y="255231"/>
                  <a:pt x="142875" y="255231"/>
                  <a:pt x="150813" y="263125"/>
                </a:cubicBezTo>
                <a:cubicBezTo>
                  <a:pt x="158750" y="271018"/>
                  <a:pt x="158750" y="284174"/>
                  <a:pt x="150813" y="292068"/>
                </a:cubicBezTo>
                <a:cubicBezTo>
                  <a:pt x="150813" y="292068"/>
                  <a:pt x="150813" y="292068"/>
                  <a:pt x="134938" y="309171"/>
                </a:cubicBezTo>
                <a:cubicBezTo>
                  <a:pt x="119062" y="323643"/>
                  <a:pt x="99219" y="331536"/>
                  <a:pt x="78052" y="331536"/>
                </a:cubicBezTo>
                <a:cubicBezTo>
                  <a:pt x="58208" y="331536"/>
                  <a:pt x="38364" y="323643"/>
                  <a:pt x="22489" y="309171"/>
                </a:cubicBezTo>
                <a:cubicBezTo>
                  <a:pt x="7937" y="294699"/>
                  <a:pt x="0" y="274965"/>
                  <a:pt x="0" y="253915"/>
                </a:cubicBezTo>
                <a:cubicBezTo>
                  <a:pt x="0" y="232866"/>
                  <a:pt x="7937" y="213132"/>
                  <a:pt x="22489" y="198660"/>
                </a:cubicBezTo>
                <a:cubicBezTo>
                  <a:pt x="22489" y="198660"/>
                  <a:pt x="22489" y="198660"/>
                  <a:pt x="84666" y="136826"/>
                </a:cubicBezTo>
                <a:cubicBezTo>
                  <a:pt x="104510" y="117750"/>
                  <a:pt x="125346" y="106896"/>
                  <a:pt x="145025" y="104594"/>
                </a:cubicBezTo>
                <a:close/>
                <a:moveTo>
                  <a:pt x="254829" y="43"/>
                </a:moveTo>
                <a:cubicBezTo>
                  <a:pt x="273700" y="702"/>
                  <a:pt x="293063" y="8934"/>
                  <a:pt x="309472" y="24739"/>
                </a:cubicBezTo>
                <a:cubicBezTo>
                  <a:pt x="323912" y="39227"/>
                  <a:pt x="331788" y="58984"/>
                  <a:pt x="331788" y="80057"/>
                </a:cubicBezTo>
                <a:cubicBezTo>
                  <a:pt x="331788" y="101131"/>
                  <a:pt x="323912" y="120887"/>
                  <a:pt x="309472" y="135376"/>
                </a:cubicBezTo>
                <a:cubicBezTo>
                  <a:pt x="309472" y="135376"/>
                  <a:pt x="309472" y="135376"/>
                  <a:pt x="242522" y="199914"/>
                </a:cubicBezTo>
                <a:cubicBezTo>
                  <a:pt x="222831" y="220987"/>
                  <a:pt x="201827" y="231524"/>
                  <a:pt x="180823" y="231524"/>
                </a:cubicBezTo>
                <a:cubicBezTo>
                  <a:pt x="165070" y="231524"/>
                  <a:pt x="149317" y="223622"/>
                  <a:pt x="134877" y="210451"/>
                </a:cubicBezTo>
                <a:cubicBezTo>
                  <a:pt x="127000" y="202548"/>
                  <a:pt x="127000" y="189377"/>
                  <a:pt x="134877" y="181474"/>
                </a:cubicBezTo>
                <a:cubicBezTo>
                  <a:pt x="142753" y="173572"/>
                  <a:pt x="155881" y="173572"/>
                  <a:pt x="163757" y="181474"/>
                </a:cubicBezTo>
                <a:cubicBezTo>
                  <a:pt x="170321" y="186743"/>
                  <a:pt x="184761" y="201231"/>
                  <a:pt x="213641" y="170937"/>
                </a:cubicBezTo>
                <a:cubicBezTo>
                  <a:pt x="213641" y="170937"/>
                  <a:pt x="213641" y="170937"/>
                  <a:pt x="280591" y="106399"/>
                </a:cubicBezTo>
                <a:cubicBezTo>
                  <a:pt x="287155" y="98497"/>
                  <a:pt x="291093" y="89277"/>
                  <a:pt x="291093" y="80057"/>
                </a:cubicBezTo>
                <a:cubicBezTo>
                  <a:pt x="291093" y="69520"/>
                  <a:pt x="287155" y="60301"/>
                  <a:pt x="280591" y="53715"/>
                </a:cubicBezTo>
                <a:cubicBezTo>
                  <a:pt x="267464" y="40544"/>
                  <a:pt x="246460" y="33959"/>
                  <a:pt x="232020" y="49764"/>
                </a:cubicBezTo>
                <a:cubicBezTo>
                  <a:pt x="232020" y="49764"/>
                  <a:pt x="232020" y="49764"/>
                  <a:pt x="211016" y="70838"/>
                </a:cubicBezTo>
                <a:cubicBezTo>
                  <a:pt x="203139" y="78740"/>
                  <a:pt x="190012" y="78740"/>
                  <a:pt x="182135" y="70838"/>
                </a:cubicBezTo>
                <a:cubicBezTo>
                  <a:pt x="174259" y="62935"/>
                  <a:pt x="174259" y="49764"/>
                  <a:pt x="182135" y="41861"/>
                </a:cubicBezTo>
                <a:cubicBezTo>
                  <a:pt x="182135" y="41861"/>
                  <a:pt x="182135" y="41861"/>
                  <a:pt x="203139" y="20788"/>
                </a:cubicBezTo>
                <a:cubicBezTo>
                  <a:pt x="217579" y="6300"/>
                  <a:pt x="235958" y="-615"/>
                  <a:pt x="254829" y="43"/>
                </a:cubicBezTo>
                <a:close/>
              </a:path>
            </a:pathLst>
          </a:custGeom>
          <a:solidFill>
            <a:schemeClr val="bg2">
              <a:lumMod val="2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bg2">
                  <a:lumMod val="50000"/>
                </a:schemeClr>
              </a:solidFill>
              <a:latin typeface="Calibri" panose="020F0502020204030204" pitchFamily="34" charset="0"/>
            </a:endParaRPr>
          </a:p>
        </p:txBody>
      </p:sp>
      <p:sp>
        <p:nvSpPr>
          <p:cNvPr id="23" name="文本框 11">
            <a:extLst>
              <a:ext uri="{FF2B5EF4-FFF2-40B4-BE49-F238E27FC236}">
                <a16:creationId xmlns:a16="http://schemas.microsoft.com/office/drawing/2014/main" id="{C9BD2F7B-3F77-4C00-A03B-0C17F27D1349}"/>
              </a:ext>
            </a:extLst>
          </p:cNvPr>
          <p:cNvSpPr txBox="1"/>
          <p:nvPr/>
        </p:nvSpPr>
        <p:spPr>
          <a:xfrm>
            <a:off x="5088019" y="5897645"/>
            <a:ext cx="3698795" cy="369332"/>
          </a:xfrm>
          <a:prstGeom prst="rect">
            <a:avLst/>
          </a:prstGeom>
          <a:noFill/>
        </p:spPr>
        <p:txBody>
          <a:bodyPr wrap="square" rtlCol="0">
            <a:spAutoFit/>
            <a:scene3d>
              <a:camera prst="orthographicFront"/>
              <a:lightRig rig="threePt" dir="t"/>
            </a:scene3d>
            <a:sp3d contourW="12700"/>
          </a:bodyPr>
          <a:lstStyle/>
          <a:p>
            <a:r>
              <a:rPr lang="en-US" altLang="zh-CN" b="1" dirty="0">
                <a:solidFill>
                  <a:schemeClr val="bg2">
                    <a:lumMod val="50000"/>
                  </a:schemeClr>
                </a:solidFill>
                <a:latin typeface="Cambria" panose="02040503050406030204" pitchFamily="18" charset="0"/>
              </a:rPr>
              <a:t>KHÓA: K28IT </a:t>
            </a:r>
          </a:p>
        </p:txBody>
      </p:sp>
      <p:sp>
        <p:nvSpPr>
          <p:cNvPr id="19" name="文本框 6">
            <a:extLst>
              <a:ext uri="{FF2B5EF4-FFF2-40B4-BE49-F238E27FC236}">
                <a16:creationId xmlns:a16="http://schemas.microsoft.com/office/drawing/2014/main" id="{CEF99411-4709-4D85-A7C3-945C4791A054}"/>
              </a:ext>
            </a:extLst>
          </p:cNvPr>
          <p:cNvSpPr txBox="1"/>
          <p:nvPr/>
        </p:nvSpPr>
        <p:spPr>
          <a:xfrm>
            <a:off x="2004704" y="3030430"/>
            <a:ext cx="8779570" cy="584775"/>
          </a:xfrm>
          <a:prstGeom prst="rect">
            <a:avLst/>
          </a:prstGeom>
          <a:noFill/>
        </p:spPr>
        <p:txBody>
          <a:bodyPr wrap="square" rtlCol="0">
            <a:spAutoFit/>
            <a:scene3d>
              <a:camera prst="orthographicFront"/>
              <a:lightRig rig="threePt" dir="t"/>
            </a:scene3d>
            <a:sp3d contourW="12700"/>
          </a:bodyPr>
          <a:lstStyle/>
          <a:p>
            <a:pPr algn="ctr"/>
            <a:r>
              <a:rPr lang="en-US" altLang="zh-CN" sz="3200" b="1" dirty="0" err="1">
                <a:solidFill>
                  <a:srgbClr val="D32F2F"/>
                </a:solidFill>
                <a:latin typeface="Cambria" panose="02040503050406030204" pitchFamily="18" charset="0"/>
                <a:ea typeface="Tahoma" panose="020B0604030504040204" pitchFamily="34" charset="0"/>
                <a:cs typeface="Tahoma" panose="020B0604030504040204" pitchFamily="34" charset="0"/>
              </a:rPr>
              <a:t>Chương</a:t>
            </a:r>
            <a:r>
              <a:rPr lang="en-US" altLang="zh-CN" sz="3200" b="1" dirty="0">
                <a:solidFill>
                  <a:srgbClr val="D32F2F"/>
                </a:solidFill>
                <a:latin typeface="Cambria" panose="02040503050406030204" pitchFamily="18" charset="0"/>
                <a:ea typeface="Tahoma" panose="020B0604030504040204" pitchFamily="34" charset="0"/>
                <a:cs typeface="Tahoma" panose="020B0604030504040204" pitchFamily="34" charset="0"/>
              </a:rPr>
              <a:t> 5: </a:t>
            </a:r>
            <a:r>
              <a:rPr lang="en-US" altLang="zh-CN" sz="3200" b="1" dirty="0" err="1">
                <a:solidFill>
                  <a:srgbClr val="D32F2F"/>
                </a:solidFill>
                <a:latin typeface="Cambria" panose="02040503050406030204" pitchFamily="18" charset="0"/>
                <a:ea typeface="Tahoma" panose="020B0604030504040204" pitchFamily="34" charset="0"/>
                <a:cs typeface="Tahoma" panose="020B0604030504040204" pitchFamily="34" charset="0"/>
              </a:rPr>
              <a:t>Đa</a:t>
            </a:r>
            <a:r>
              <a:rPr lang="en-US" altLang="zh-CN" sz="3200" b="1" dirty="0">
                <a:solidFill>
                  <a:srgbClr val="D32F2F"/>
                </a:solidFill>
                <a:latin typeface="Cambria" panose="02040503050406030204" pitchFamily="18" charset="0"/>
                <a:ea typeface="Tahoma" panose="020B0604030504040204" pitchFamily="34" charset="0"/>
                <a:cs typeface="Tahoma" panose="020B0604030504040204" pitchFamily="34" charset="0"/>
              </a:rPr>
              <a:t> </a:t>
            </a:r>
            <a:r>
              <a:rPr lang="en-US" altLang="zh-CN" sz="3200" b="1" dirty="0" err="1">
                <a:solidFill>
                  <a:srgbClr val="D32F2F"/>
                </a:solidFill>
                <a:latin typeface="Cambria" panose="02040503050406030204" pitchFamily="18" charset="0"/>
                <a:ea typeface="Tahoma" panose="020B0604030504040204" pitchFamily="34" charset="0"/>
                <a:cs typeface="Tahoma" panose="020B0604030504040204" pitchFamily="34" charset="0"/>
              </a:rPr>
              <a:t>hình</a:t>
            </a:r>
            <a:endParaRPr lang="en-US" altLang="zh-CN" sz="3200" b="1" dirty="0">
              <a:solidFill>
                <a:srgbClr val="D32F2F"/>
              </a:solidFill>
              <a:latin typeface="Cambria" panose="02040503050406030204" pitchFamily="18"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671363652"/>
      </p:ext>
    </p:extLst>
  </p:cSld>
  <p:clrMapOvr>
    <a:masterClrMapping/>
  </p:clrMapOvr>
  <mc:AlternateContent xmlns:mc="http://schemas.openxmlformats.org/markup-compatibility/2006" xmlns:p14="http://schemas.microsoft.com/office/powerpoint/2010/main">
    <mc:Choice Requires="p14">
      <p:transition spd="slow" p14:dur="1750" advClick="0">
        <p14:doors dir="vert"/>
      </p:transition>
    </mc:Choice>
    <mc:Fallback xmlns="">
      <p:transition spd="slow" advClick="0">
        <p:fade/>
      </p:transition>
    </mc:Fallback>
  </mc:AlternateContent>
  <p:timing>
    <p:tnLst>
      <p:par>
        <p:cTn id="1" dur="indefinite" restart="never" nodeType="tmRoot">
          <p:childTnLst>
            <p:audio>
              <p:cMediaNode vol="80000" numSld="999">
                <p:cTn id="2" repeatCount="indefinite" fill="hold" display="0">
                  <p:stCondLst>
                    <p:cond delay="indefinite"/>
                  </p:stCondLst>
                  <p:endCondLst>
                    <p:cond evt="onStopAudio" delay="0">
                      <p:tgtEl>
                        <p:sldTgt/>
                      </p:tgtEl>
                    </p:cond>
                  </p:endCondLst>
                </p:cTn>
                <p:tgtEl>
                  <p:spTgt spid="18"/>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1200" y="1371600"/>
            <a:ext cx="8686800" cy="480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2"/>
          <p:cNvSpPr>
            <a:spLocks noGrp="1" noChangeArrowheads="1"/>
          </p:cNvSpPr>
          <p:nvPr>
            <p:ph type="title"/>
          </p:nvPr>
        </p:nvSpPr>
        <p:spPr bwMode="auto">
          <a:xfrm>
            <a:off x="2057400" y="152401"/>
            <a:ext cx="8610600" cy="685800"/>
          </a:xfrm>
          <a:noFill/>
          <a:ln>
            <a:miter lim="800000"/>
            <a:headEnd/>
            <a:tailEnd/>
          </a:ln>
        </p:spPr>
        <p:txBody>
          <a:bodyPr vert="horz" wrap="square" lIns="91440" tIns="45720" rIns="91440" bIns="45720" numCol="1" anchor="t" anchorCtr="0" compatLnSpc="1">
            <a:prstTxWarp prst="textNoShape">
              <a:avLst/>
            </a:prstTxWarp>
          </a:bodyPr>
          <a:lstStyle/>
          <a:p>
            <a:r>
              <a:rPr lang="en-US" sz="4000" b="1">
                <a:cs typeface="Tahoma" charset="0"/>
              </a:rPr>
              <a:t>Đa hình (polymorphism)</a:t>
            </a:r>
            <a:endParaRPr lang="en-US" sz="4000" b="1" dirty="0">
              <a:cs typeface="Tahoma" charset="0"/>
            </a:endParaRPr>
          </a:p>
        </p:txBody>
      </p:sp>
    </p:spTree>
    <p:extLst>
      <p:ext uri="{BB962C8B-B14F-4D97-AF65-F5344CB8AC3E}">
        <p14:creationId xmlns:p14="http://schemas.microsoft.com/office/powerpoint/2010/main" val="1411936557"/>
      </p:ext>
    </p:extLst>
  </p:cSld>
  <p:clrMapOvr>
    <a:masterClrMapping/>
  </p:clrMapOvr>
  <p:transition advClick="0">
    <p:wheel spokes="1"/>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bwMode="auto">
          <a:xfrm>
            <a:off x="2057400" y="122238"/>
            <a:ext cx="8610600" cy="868363"/>
          </a:xfrm>
          <a:noFill/>
          <a:ln>
            <a:miter lim="800000"/>
            <a:headEnd/>
            <a:tailEnd/>
          </a:ln>
        </p:spPr>
        <p:txBody>
          <a:bodyPr vert="horz" wrap="square" lIns="91440" tIns="45720" rIns="91440" bIns="45720" numCol="1" anchor="t" anchorCtr="0" compatLnSpc="1">
            <a:prstTxWarp prst="textNoShape">
              <a:avLst/>
            </a:prstTxWarp>
          </a:bodyPr>
          <a:lstStyle/>
          <a:p>
            <a:r>
              <a:rPr lang="en-US" sz="4000" b="1">
                <a:cs typeface="Tahoma" charset="0"/>
              </a:rPr>
              <a:t>Lớp trừu tượng (abstract)</a:t>
            </a:r>
            <a:endParaRPr lang="en-US" sz="4000" b="1" dirty="0">
              <a:cs typeface="Tahoma" charset="0"/>
            </a:endParaRPr>
          </a:p>
        </p:txBody>
      </p:sp>
      <p:sp>
        <p:nvSpPr>
          <p:cNvPr id="9219" name="Rectangle 3"/>
          <p:cNvSpPr>
            <a:spLocks noGrp="1" noChangeArrowheads="1"/>
          </p:cNvSpPr>
          <p:nvPr>
            <p:ph idx="1"/>
          </p:nvPr>
        </p:nvSpPr>
        <p:spPr bwMode="auto">
          <a:xfrm>
            <a:off x="2209800" y="1109662"/>
            <a:ext cx="8077200" cy="5214938"/>
          </a:xfrm>
          <a:noFill/>
          <a:ln>
            <a:miter lim="800000"/>
            <a:headEnd/>
            <a:tailEnd/>
          </a:ln>
        </p:spPr>
        <p:txBody>
          <a:bodyPr vert="horz" wrap="square" lIns="91440" tIns="45720" rIns="91440" bIns="45720" numCol="1" anchor="t" anchorCtr="0" compatLnSpc="1">
            <a:prstTxWarp prst="textNoShape">
              <a:avLst/>
            </a:prstTxWarp>
          </a:bodyPr>
          <a:lstStyle/>
          <a:p>
            <a:pPr algn="just">
              <a:lnSpc>
                <a:spcPct val="120000"/>
              </a:lnSpc>
              <a:spcBef>
                <a:spcPts val="300"/>
              </a:spcBef>
              <a:spcAft>
                <a:spcPts val="300"/>
              </a:spcAft>
            </a:pPr>
            <a:r>
              <a:rPr lang="en-US">
                <a:solidFill>
                  <a:srgbClr val="0000FF"/>
                </a:solidFill>
                <a:latin typeface="+mj-lt"/>
                <a:cs typeface="Tahoma" charset="0"/>
              </a:rPr>
              <a:t>Phương thức trừu tượng</a:t>
            </a:r>
          </a:p>
          <a:p>
            <a:pPr algn="just">
              <a:lnSpc>
                <a:spcPct val="120000"/>
              </a:lnSpc>
              <a:spcBef>
                <a:spcPts val="300"/>
              </a:spcBef>
              <a:spcAft>
                <a:spcPts val="300"/>
              </a:spcAft>
            </a:pPr>
            <a:r>
              <a:rPr lang="vi-VN">
                <a:solidFill>
                  <a:srgbClr val="0000FF"/>
                </a:solidFill>
                <a:latin typeface="+mj-lt"/>
                <a:cs typeface="Tahoma" charset="0"/>
              </a:rPr>
              <a:t>Lớp trừu tượng </a:t>
            </a:r>
            <a:r>
              <a:rPr lang="vi-VN">
                <a:latin typeface="+mj-lt"/>
                <a:cs typeface="Tahoma" charset="0"/>
              </a:rPr>
              <a:t>là lớp được khai báo để làm lớp cơ sở cho lớp khác.</a:t>
            </a:r>
          </a:p>
          <a:p>
            <a:pPr algn="just">
              <a:lnSpc>
                <a:spcPct val="120000"/>
              </a:lnSpc>
              <a:spcBef>
                <a:spcPts val="300"/>
              </a:spcBef>
              <a:spcAft>
                <a:spcPts val="300"/>
              </a:spcAft>
            </a:pPr>
            <a:r>
              <a:rPr lang="vi-VN">
                <a:latin typeface="+mj-lt"/>
                <a:cs typeface="Tahoma" charset="0"/>
              </a:rPr>
              <a:t>Lớp trừu tượng không cho tạo </a:t>
            </a:r>
            <a:r>
              <a:rPr lang="en-US">
                <a:latin typeface="+mj-lt"/>
                <a:cs typeface="Tahoma" charset="0"/>
              </a:rPr>
              <a:t>ra </a:t>
            </a:r>
            <a:r>
              <a:rPr lang="vi-VN">
                <a:latin typeface="+mj-lt"/>
                <a:cs typeface="Tahoma" charset="0"/>
              </a:rPr>
              <a:t>đối tượng</a:t>
            </a:r>
          </a:p>
          <a:p>
            <a:pPr algn="just">
              <a:lnSpc>
                <a:spcPct val="120000"/>
              </a:lnSpc>
              <a:spcBef>
                <a:spcPts val="300"/>
              </a:spcBef>
              <a:spcAft>
                <a:spcPts val="300"/>
              </a:spcAft>
            </a:pPr>
            <a:r>
              <a:rPr lang="vi-VN">
                <a:latin typeface="+mj-lt"/>
                <a:cs typeface="Tahoma" charset="0"/>
              </a:rPr>
              <a:t>Khai báo phương thức trừu tượng chỉ trong lớp trừu tượng</a:t>
            </a:r>
          </a:p>
          <a:p>
            <a:pPr algn="just">
              <a:lnSpc>
                <a:spcPct val="120000"/>
              </a:lnSpc>
              <a:spcBef>
                <a:spcPts val="300"/>
              </a:spcBef>
              <a:spcAft>
                <a:spcPts val="300"/>
              </a:spcAft>
            </a:pPr>
            <a:r>
              <a:rPr lang="vi-VN">
                <a:latin typeface="+mj-lt"/>
                <a:cs typeface="Tahoma" charset="0"/>
              </a:rPr>
              <a:t>Một phương thức </a:t>
            </a:r>
            <a:r>
              <a:rPr lang="vi-VN">
                <a:solidFill>
                  <a:srgbClr val="0000FF"/>
                </a:solidFill>
                <a:latin typeface="+mj-lt"/>
                <a:cs typeface="Tahoma" charset="0"/>
              </a:rPr>
              <a:t>abstract</a:t>
            </a:r>
            <a:r>
              <a:rPr lang="vi-VN">
                <a:latin typeface="+mj-lt"/>
                <a:cs typeface="Tahoma" charset="0"/>
              </a:rPr>
              <a:t> sẽ tự động được khai báo virtual</a:t>
            </a:r>
          </a:p>
        </p:txBody>
      </p:sp>
    </p:spTree>
    <p:extLst>
      <p:ext uri="{BB962C8B-B14F-4D97-AF65-F5344CB8AC3E}">
        <p14:creationId xmlns:p14="http://schemas.microsoft.com/office/powerpoint/2010/main" val="357813911"/>
      </p:ext>
    </p:extLst>
  </p:cSld>
  <p:clrMapOvr>
    <a:masterClrMapping/>
  </p:clrMapOvr>
  <p:transition advClick="0">
    <p:wheel spokes="1"/>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p:cNvSpPr>
            <a:spLocks noGrp="1" noChangeArrowheads="1"/>
          </p:cNvSpPr>
          <p:nvPr>
            <p:ph type="title"/>
          </p:nvPr>
        </p:nvSpPr>
        <p:spPr bwMode="auto">
          <a:xfrm>
            <a:off x="2057400" y="122238"/>
            <a:ext cx="8610600" cy="868363"/>
          </a:xfrm>
          <a:noFill/>
          <a:ln>
            <a:miter lim="800000"/>
            <a:headEnd/>
            <a:tailEnd/>
          </a:ln>
        </p:spPr>
        <p:txBody>
          <a:bodyPr vert="horz" wrap="square" lIns="91440" tIns="45720" rIns="91440" bIns="45720" numCol="1" anchor="t" anchorCtr="0" compatLnSpc="1">
            <a:prstTxWarp prst="textNoShape">
              <a:avLst/>
            </a:prstTxWarp>
          </a:bodyPr>
          <a:lstStyle/>
          <a:p>
            <a:r>
              <a:rPr lang="en-US" sz="4000" b="1">
                <a:cs typeface="Tahoma" charset="0"/>
              </a:rPr>
              <a:t>Lớp trừu tượng (abstract)</a:t>
            </a:r>
            <a:endParaRPr lang="en-US" sz="4000" b="1" dirty="0">
              <a:cs typeface="Tahoma" charset="0"/>
            </a:endParaRPr>
          </a:p>
        </p:txBody>
      </p:sp>
      <p:sp>
        <p:nvSpPr>
          <p:cNvPr id="9219" name="Rectangle 3"/>
          <p:cNvSpPr>
            <a:spLocks noGrp="1" noChangeArrowheads="1"/>
          </p:cNvSpPr>
          <p:nvPr>
            <p:ph idx="1"/>
          </p:nvPr>
        </p:nvSpPr>
        <p:spPr bwMode="auto">
          <a:xfrm>
            <a:off x="2203554" y="4343402"/>
            <a:ext cx="8083446" cy="2152347"/>
          </a:xfrm>
          <a:noFill/>
          <a:ln>
            <a:miter lim="800000"/>
            <a:headEnd/>
            <a:tailEnd/>
          </a:ln>
        </p:spPr>
        <p:txBody>
          <a:bodyPr vert="horz" wrap="square" lIns="91440" tIns="45720" rIns="91440" bIns="45720" numCol="1" anchor="t" anchorCtr="0" compatLnSpc="1">
            <a:prstTxWarp prst="textNoShape">
              <a:avLst/>
            </a:prstTxWarp>
          </a:bodyPr>
          <a:lstStyle/>
          <a:p>
            <a:pPr algn="just">
              <a:lnSpc>
                <a:spcPct val="120000"/>
              </a:lnSpc>
              <a:spcBef>
                <a:spcPts val="300"/>
              </a:spcBef>
              <a:spcAft>
                <a:spcPts val="300"/>
              </a:spcAft>
            </a:pPr>
            <a:r>
              <a:rPr lang="en-US">
                <a:solidFill>
                  <a:srgbClr val="FF0000"/>
                </a:solidFill>
                <a:latin typeface="+mj-lt"/>
                <a:cs typeface="Tahoma" charset="0"/>
              </a:rPr>
              <a:t>Không thể </a:t>
            </a:r>
            <a:r>
              <a:rPr lang="en-US">
                <a:solidFill>
                  <a:srgbClr val="0000FF"/>
                </a:solidFill>
                <a:latin typeface="+mj-lt"/>
                <a:cs typeface="Tahoma" charset="0"/>
              </a:rPr>
              <a:t>new một abstract class</a:t>
            </a:r>
          </a:p>
          <a:p>
            <a:pPr algn="just">
              <a:lnSpc>
                <a:spcPct val="120000"/>
              </a:lnSpc>
              <a:spcBef>
                <a:spcPts val="300"/>
              </a:spcBef>
              <a:spcAft>
                <a:spcPts val="300"/>
              </a:spcAft>
            </a:pPr>
            <a:r>
              <a:rPr lang="en-US">
                <a:latin typeface="+mj-lt"/>
                <a:cs typeface="Tahoma" charset="0"/>
              </a:rPr>
              <a:t>Chỉ có lớp abstract mới có thể chứa abstract method</a:t>
            </a:r>
            <a:endParaRPr lang="en-US" dirty="0">
              <a:latin typeface="+mj-lt"/>
              <a:cs typeface="Tahoma" charset="0"/>
            </a:endParaRPr>
          </a:p>
        </p:txBody>
      </p:sp>
      <p:sp>
        <p:nvSpPr>
          <p:cNvPr id="6" name="Rectangle 5"/>
          <p:cNvSpPr>
            <a:spLocks noChangeArrowheads="1"/>
          </p:cNvSpPr>
          <p:nvPr/>
        </p:nvSpPr>
        <p:spPr bwMode="auto">
          <a:xfrm>
            <a:off x="2057400" y="1336374"/>
            <a:ext cx="8610600" cy="2877711"/>
          </a:xfrm>
          <a:prstGeom prst="rect">
            <a:avLst/>
          </a:prstGeom>
          <a:noFill/>
          <a:ln w="9525">
            <a:noFill/>
            <a:miter lim="800000"/>
            <a:headEnd/>
            <a:tailEnd/>
          </a:ln>
          <a:effectLst/>
        </p:spPr>
        <p:txBody>
          <a:bodyPr wrap="square">
            <a:spAutoFit/>
          </a:bodyPr>
          <a:lstStyle/>
          <a:p>
            <a:pPr>
              <a:lnSpc>
                <a:spcPct val="130000"/>
              </a:lnSpc>
              <a:spcBef>
                <a:spcPts val="600"/>
              </a:spcBef>
            </a:pPr>
            <a:r>
              <a:rPr lang="en-US" sz="2000">
                <a:solidFill>
                  <a:srgbClr val="0000FF"/>
                </a:solidFill>
                <a:latin typeface="Courier New" pitchFamily="49" charset="0"/>
              </a:rPr>
              <a:t>public</a:t>
            </a:r>
            <a:r>
              <a:rPr lang="en-US" sz="2000">
                <a:solidFill>
                  <a:schemeClr val="accent2"/>
                </a:solidFill>
                <a:latin typeface="Courier New" pitchFamily="49" charset="0"/>
              </a:rPr>
              <a:t> </a:t>
            </a:r>
            <a:r>
              <a:rPr lang="en-US" sz="2000">
                <a:solidFill>
                  <a:srgbClr val="FF0000"/>
                </a:solidFill>
                <a:latin typeface="Courier New" pitchFamily="49" charset="0"/>
              </a:rPr>
              <a:t>abstract</a:t>
            </a:r>
            <a:r>
              <a:rPr lang="en-US" sz="2000">
                <a:solidFill>
                  <a:schemeClr val="accent2"/>
                </a:solidFill>
                <a:latin typeface="Courier New" pitchFamily="49" charset="0"/>
              </a:rPr>
              <a:t> </a:t>
            </a:r>
            <a:r>
              <a:rPr lang="en-US" sz="2000">
                <a:solidFill>
                  <a:srgbClr val="0000FF"/>
                </a:solidFill>
                <a:latin typeface="Courier New" pitchFamily="49" charset="0"/>
              </a:rPr>
              <a:t>class </a:t>
            </a:r>
            <a:r>
              <a:rPr lang="en-US" sz="2000">
                <a:latin typeface="Courier New" pitchFamily="49" charset="0"/>
              </a:rPr>
              <a:t>BankAccount {</a:t>
            </a:r>
            <a:r>
              <a:rPr lang="en-US" sz="2000" noProof="1">
                <a:latin typeface="Courier New" pitchFamily="49" charset="0"/>
              </a:rPr>
              <a:t> </a:t>
            </a:r>
            <a:endParaRPr lang="en-US" sz="2000">
              <a:latin typeface="Courier New" pitchFamily="49" charset="0"/>
            </a:endParaRPr>
          </a:p>
          <a:p>
            <a:pPr>
              <a:lnSpc>
                <a:spcPct val="130000"/>
              </a:lnSpc>
              <a:spcBef>
                <a:spcPts val="600"/>
              </a:spcBef>
            </a:pPr>
            <a:r>
              <a:rPr lang="en-US" sz="2000">
                <a:latin typeface="Courier New" pitchFamily="49" charset="0"/>
              </a:rPr>
              <a:t> …</a:t>
            </a:r>
          </a:p>
          <a:p>
            <a:pPr>
              <a:lnSpc>
                <a:spcPct val="130000"/>
              </a:lnSpc>
              <a:spcBef>
                <a:spcPts val="600"/>
              </a:spcBef>
            </a:pPr>
            <a:r>
              <a:rPr lang="en-US" sz="2000">
                <a:latin typeface="Courier New" pitchFamily="49" charset="0"/>
              </a:rPr>
              <a:t> </a:t>
            </a:r>
            <a:r>
              <a:rPr lang="en-US" sz="2000">
                <a:solidFill>
                  <a:srgbClr val="0000FF"/>
                </a:solidFill>
                <a:latin typeface="Courier New" pitchFamily="49" charset="0"/>
              </a:rPr>
              <a:t>public </a:t>
            </a:r>
            <a:r>
              <a:rPr lang="en-US" sz="2000">
                <a:solidFill>
                  <a:srgbClr val="FF0000"/>
                </a:solidFill>
                <a:latin typeface="Courier New" pitchFamily="49" charset="0"/>
              </a:rPr>
              <a:t>abstract</a:t>
            </a:r>
            <a:r>
              <a:rPr lang="en-US" sz="2000">
                <a:latin typeface="Courier New" pitchFamily="49" charset="0"/>
              </a:rPr>
              <a:t> </a:t>
            </a:r>
            <a:r>
              <a:rPr lang="en-US" sz="2000">
                <a:solidFill>
                  <a:srgbClr val="0000FF"/>
                </a:solidFill>
                <a:latin typeface="Courier New" pitchFamily="49" charset="0"/>
              </a:rPr>
              <a:t>bool </a:t>
            </a:r>
            <a:r>
              <a:rPr lang="en-US" sz="2000">
                <a:latin typeface="Courier New" pitchFamily="49" charset="0"/>
              </a:rPr>
              <a:t>IsSufficientFund(</a:t>
            </a:r>
            <a:r>
              <a:rPr lang="en-US" sz="2000">
                <a:solidFill>
                  <a:srgbClr val="0000FF"/>
                </a:solidFill>
                <a:latin typeface="Courier New" pitchFamily="49" charset="0"/>
              </a:rPr>
              <a:t>decimal</a:t>
            </a:r>
            <a:r>
              <a:rPr lang="en-US" sz="2000">
                <a:latin typeface="Courier New" pitchFamily="49" charset="0"/>
              </a:rPr>
              <a:t> Amount);</a:t>
            </a:r>
          </a:p>
          <a:p>
            <a:pPr>
              <a:lnSpc>
                <a:spcPct val="130000"/>
              </a:lnSpc>
              <a:spcBef>
                <a:spcPts val="600"/>
              </a:spcBef>
            </a:pPr>
            <a:r>
              <a:rPr lang="en-US" sz="2000">
                <a:solidFill>
                  <a:schemeClr val="accent2"/>
                </a:solidFill>
                <a:latin typeface="Courier New" pitchFamily="49" charset="0"/>
              </a:rPr>
              <a:t> </a:t>
            </a:r>
            <a:r>
              <a:rPr lang="en-US" sz="2000">
                <a:solidFill>
                  <a:srgbClr val="0000FF"/>
                </a:solidFill>
                <a:latin typeface="Courier New" pitchFamily="49" charset="0"/>
              </a:rPr>
              <a:t>public </a:t>
            </a:r>
            <a:r>
              <a:rPr lang="en-US" sz="2000">
                <a:solidFill>
                  <a:srgbClr val="FF0000"/>
                </a:solidFill>
                <a:latin typeface="Courier New" pitchFamily="49" charset="0"/>
              </a:rPr>
              <a:t>abstract</a:t>
            </a:r>
            <a:r>
              <a:rPr lang="en-US" sz="2000">
                <a:latin typeface="Courier New" pitchFamily="49" charset="0"/>
              </a:rPr>
              <a:t> </a:t>
            </a:r>
            <a:r>
              <a:rPr lang="en-US" sz="2000">
                <a:solidFill>
                  <a:srgbClr val="0000FF"/>
                </a:solidFill>
                <a:latin typeface="Courier New" pitchFamily="49" charset="0"/>
              </a:rPr>
              <a:t>void </a:t>
            </a:r>
            <a:r>
              <a:rPr lang="en-US" sz="2000">
                <a:latin typeface="Courier New" pitchFamily="49" charset="0"/>
              </a:rPr>
              <a:t>AddInterest();</a:t>
            </a:r>
          </a:p>
          <a:p>
            <a:pPr>
              <a:lnSpc>
                <a:spcPct val="130000"/>
              </a:lnSpc>
              <a:spcBef>
                <a:spcPts val="600"/>
              </a:spcBef>
            </a:pPr>
            <a:r>
              <a:rPr lang="en-US" sz="2000">
                <a:latin typeface="Courier New" pitchFamily="49" charset="0"/>
              </a:rPr>
              <a:t> …</a:t>
            </a:r>
          </a:p>
          <a:p>
            <a:pPr>
              <a:lnSpc>
                <a:spcPct val="130000"/>
              </a:lnSpc>
              <a:spcBef>
                <a:spcPts val="600"/>
              </a:spcBef>
            </a:pPr>
            <a:r>
              <a:rPr lang="en-US" sz="2000">
                <a:latin typeface="Courier New" pitchFamily="49" charset="0"/>
              </a:rPr>
              <a:t>}</a:t>
            </a:r>
          </a:p>
        </p:txBody>
      </p:sp>
    </p:spTree>
    <p:extLst>
      <p:ext uri="{BB962C8B-B14F-4D97-AF65-F5344CB8AC3E}">
        <p14:creationId xmlns:p14="http://schemas.microsoft.com/office/powerpoint/2010/main" val="1232084949"/>
      </p:ext>
    </p:extLst>
  </p:cSld>
  <p:clrMapOvr>
    <a:masterClrMapping/>
  </p:clrMapOvr>
  <p:transition advClick="0">
    <p:wheel spokes="1"/>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bwMode="auto">
          <a:xfrm>
            <a:off x="2057401" y="152400"/>
            <a:ext cx="8610599" cy="685800"/>
          </a:xfrm>
          <a:noFill/>
          <a:ln>
            <a:miter lim="800000"/>
            <a:headEnd/>
            <a:tailEnd/>
          </a:ln>
        </p:spPr>
        <p:txBody>
          <a:bodyPr vert="horz" wrap="square" lIns="91440" tIns="45720" rIns="91440" bIns="45720" numCol="1" anchor="t" anchorCtr="0" compatLnSpc="1">
            <a:prstTxWarp prst="textNoShape">
              <a:avLst/>
            </a:prstTxWarp>
          </a:bodyPr>
          <a:lstStyle/>
          <a:p>
            <a:r>
              <a:rPr lang="en-US" sz="4000" b="1">
                <a:cs typeface="Tahoma" charset="0"/>
              </a:rPr>
              <a:t>Interface (giao diện)</a:t>
            </a:r>
            <a:endParaRPr lang="en-US" sz="4000" b="1" dirty="0">
              <a:cs typeface="Tahoma" charset="0"/>
            </a:endParaRPr>
          </a:p>
        </p:txBody>
      </p:sp>
      <p:sp>
        <p:nvSpPr>
          <p:cNvPr id="9219" name="Rectangle 3"/>
          <p:cNvSpPr>
            <a:spLocks noGrp="1" noChangeArrowheads="1"/>
          </p:cNvSpPr>
          <p:nvPr>
            <p:ph idx="1"/>
          </p:nvPr>
        </p:nvSpPr>
        <p:spPr bwMode="auto">
          <a:xfrm>
            <a:off x="2209800" y="1109662"/>
            <a:ext cx="8077200" cy="5595938"/>
          </a:xfrm>
          <a:noFill/>
          <a:ln>
            <a:miter lim="800000"/>
            <a:headEnd/>
            <a:tailEnd/>
          </a:ln>
        </p:spPr>
        <p:txBody>
          <a:bodyPr vert="horz" wrap="square" lIns="91440" tIns="45720" rIns="91440" bIns="45720" numCol="1" anchor="t" anchorCtr="0" compatLnSpc="1">
            <a:prstTxWarp prst="textNoShape">
              <a:avLst/>
            </a:prstTxWarp>
          </a:bodyPr>
          <a:lstStyle/>
          <a:p>
            <a:pPr algn="just">
              <a:lnSpc>
                <a:spcPct val="120000"/>
              </a:lnSpc>
              <a:spcBef>
                <a:spcPts val="300"/>
              </a:spcBef>
              <a:spcAft>
                <a:spcPts val="300"/>
              </a:spcAft>
            </a:pPr>
            <a:r>
              <a:rPr lang="vi-VN">
                <a:solidFill>
                  <a:srgbClr val="0000FF"/>
                </a:solidFill>
                <a:latin typeface="+mj-lt"/>
                <a:cs typeface="Tahoma" charset="0"/>
              </a:rPr>
              <a:t>Interface</a:t>
            </a:r>
            <a:r>
              <a:rPr lang="vi-VN">
                <a:latin typeface="+mj-lt"/>
                <a:cs typeface="Tahoma" charset="0"/>
              </a:rPr>
              <a:t> là ràng buộc, giao ước đảm bảo cho các lớp hay các cấu trúc sẽ thực hiện một điều gì đó.</a:t>
            </a:r>
          </a:p>
          <a:p>
            <a:pPr algn="just">
              <a:lnSpc>
                <a:spcPct val="120000"/>
              </a:lnSpc>
              <a:spcBef>
                <a:spcPts val="300"/>
              </a:spcBef>
              <a:spcAft>
                <a:spcPts val="300"/>
              </a:spcAft>
            </a:pPr>
            <a:r>
              <a:rPr lang="vi-VN">
                <a:latin typeface="+mj-lt"/>
                <a:cs typeface="Tahoma" charset="0"/>
              </a:rPr>
              <a:t>Giao diện chính là phần đặc tả (không bao hàm phần cài đặt cụ thể nội dung) của 1 lớp.</a:t>
            </a:r>
            <a:endParaRPr lang="en-US">
              <a:latin typeface="+mj-lt"/>
              <a:cs typeface="Tahoma" charset="0"/>
            </a:endParaRPr>
          </a:p>
          <a:p>
            <a:pPr marL="457198" lvl="1" indent="0" algn="just">
              <a:lnSpc>
                <a:spcPct val="120000"/>
              </a:lnSpc>
              <a:spcBef>
                <a:spcPts val="300"/>
              </a:spcBef>
              <a:spcAft>
                <a:spcPts val="300"/>
              </a:spcAft>
              <a:buNone/>
            </a:pPr>
            <a:r>
              <a:rPr lang="vi-VN">
                <a:solidFill>
                  <a:srgbClr val="0066FF"/>
                </a:solidFill>
                <a:latin typeface="+mj-lt"/>
                <a:cs typeface="Tahoma" charset="0"/>
              </a:rPr>
              <a:t>[bổ từ truy cập] </a:t>
            </a:r>
            <a:r>
              <a:rPr lang="vi-VN">
                <a:solidFill>
                  <a:srgbClr val="0000FF"/>
                </a:solidFill>
                <a:latin typeface="+mj-lt"/>
                <a:cs typeface="Tahoma" charset="0"/>
              </a:rPr>
              <a:t>interface</a:t>
            </a:r>
            <a:r>
              <a:rPr lang="vi-VN">
                <a:solidFill>
                  <a:srgbClr val="0066FF"/>
                </a:solidFill>
                <a:latin typeface="+mj-lt"/>
                <a:cs typeface="Tahoma" charset="0"/>
              </a:rPr>
              <a:t> &lt;tên giao diện&gt; [:danh sách cơ sở]</a:t>
            </a:r>
          </a:p>
          <a:p>
            <a:pPr marL="457198" lvl="1" indent="0" algn="just">
              <a:lnSpc>
                <a:spcPct val="120000"/>
              </a:lnSpc>
              <a:spcBef>
                <a:spcPts val="300"/>
              </a:spcBef>
              <a:spcAft>
                <a:spcPts val="300"/>
              </a:spcAft>
              <a:buNone/>
            </a:pPr>
            <a:r>
              <a:rPr lang="vi-VN">
                <a:solidFill>
                  <a:srgbClr val="0066FF"/>
                </a:solidFill>
                <a:latin typeface="+mj-lt"/>
                <a:cs typeface="Tahoma" charset="0"/>
              </a:rPr>
              <a:t>{</a:t>
            </a:r>
          </a:p>
          <a:p>
            <a:pPr marL="457198" lvl="1" indent="0" algn="just">
              <a:lnSpc>
                <a:spcPct val="120000"/>
              </a:lnSpc>
              <a:spcBef>
                <a:spcPts val="300"/>
              </a:spcBef>
              <a:spcAft>
                <a:spcPts val="300"/>
              </a:spcAft>
              <a:buNone/>
            </a:pPr>
            <a:r>
              <a:rPr lang="vi-VN">
                <a:solidFill>
                  <a:srgbClr val="0066FF"/>
                </a:solidFill>
                <a:latin typeface="+mj-lt"/>
                <a:cs typeface="Tahoma" charset="0"/>
              </a:rPr>
              <a:t>	&lt;phần thân giao diện&gt;</a:t>
            </a:r>
          </a:p>
          <a:p>
            <a:pPr marL="457198" lvl="1" indent="0" algn="just">
              <a:lnSpc>
                <a:spcPct val="120000"/>
              </a:lnSpc>
              <a:spcBef>
                <a:spcPts val="300"/>
              </a:spcBef>
              <a:spcAft>
                <a:spcPts val="300"/>
              </a:spcAft>
              <a:buNone/>
            </a:pPr>
            <a:r>
              <a:rPr lang="vi-VN">
                <a:solidFill>
                  <a:srgbClr val="0066FF"/>
                </a:solidFill>
                <a:latin typeface="+mj-lt"/>
                <a:cs typeface="Tahoma" charset="0"/>
              </a:rPr>
              <a:t>}</a:t>
            </a:r>
          </a:p>
        </p:txBody>
      </p:sp>
    </p:spTree>
    <p:extLst>
      <p:ext uri="{BB962C8B-B14F-4D97-AF65-F5344CB8AC3E}">
        <p14:creationId xmlns:p14="http://schemas.microsoft.com/office/powerpoint/2010/main" val="2413531898"/>
      </p:ext>
    </p:extLst>
  </p:cSld>
  <p:clrMapOvr>
    <a:masterClrMapping/>
  </p:clrMapOvr>
  <p:transition advClick="0">
    <p:wheel spokes="1"/>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bwMode="auto">
          <a:xfrm>
            <a:off x="2057401" y="152400"/>
            <a:ext cx="8610599" cy="685800"/>
          </a:xfrm>
          <a:noFill/>
          <a:ln>
            <a:miter lim="800000"/>
            <a:headEnd/>
            <a:tailEnd/>
          </a:ln>
        </p:spPr>
        <p:txBody>
          <a:bodyPr vert="horz" wrap="square" lIns="91440" tIns="45720" rIns="91440" bIns="45720" numCol="1" anchor="t" anchorCtr="0" compatLnSpc="1">
            <a:prstTxWarp prst="textNoShape">
              <a:avLst/>
            </a:prstTxWarp>
          </a:bodyPr>
          <a:lstStyle/>
          <a:p>
            <a:r>
              <a:rPr lang="en-US" sz="4000" b="1">
                <a:cs typeface="Tahoma" charset="0"/>
              </a:rPr>
              <a:t>Interface (giao diện)</a:t>
            </a:r>
            <a:endParaRPr lang="en-US" sz="4000" b="1" dirty="0">
              <a:cs typeface="Tahoma" charset="0"/>
            </a:endParaRPr>
          </a:p>
        </p:txBody>
      </p:sp>
      <p:sp>
        <p:nvSpPr>
          <p:cNvPr id="9219" name="Rectangle 3"/>
          <p:cNvSpPr>
            <a:spLocks noGrp="1" noChangeArrowheads="1"/>
          </p:cNvSpPr>
          <p:nvPr>
            <p:ph idx="1"/>
          </p:nvPr>
        </p:nvSpPr>
        <p:spPr bwMode="auto">
          <a:xfrm>
            <a:off x="2209800" y="1109662"/>
            <a:ext cx="8077200" cy="5214938"/>
          </a:xfrm>
          <a:noFill/>
          <a:ln>
            <a:miter lim="800000"/>
            <a:headEnd/>
            <a:tailEnd/>
          </a:ln>
        </p:spPr>
        <p:txBody>
          <a:bodyPr vert="horz" wrap="square" lIns="91440" tIns="45720" rIns="91440" bIns="45720" numCol="1" anchor="t" anchorCtr="0" compatLnSpc="1">
            <a:prstTxWarp prst="textNoShape">
              <a:avLst/>
            </a:prstTxWarp>
          </a:bodyPr>
          <a:lstStyle/>
          <a:p>
            <a:pPr algn="just">
              <a:lnSpc>
                <a:spcPct val="120000"/>
              </a:lnSpc>
              <a:spcBef>
                <a:spcPts val="300"/>
              </a:spcBef>
              <a:spcAft>
                <a:spcPts val="300"/>
              </a:spcAft>
            </a:pPr>
            <a:r>
              <a:rPr lang="vi-VN">
                <a:solidFill>
                  <a:srgbClr val="0000FF"/>
                </a:solidFill>
                <a:latin typeface="+mj-lt"/>
                <a:cs typeface="Tahoma" charset="0"/>
              </a:rPr>
              <a:t>Giống mà không giống abstract class! (khó phân biệt)</a:t>
            </a:r>
          </a:p>
          <a:p>
            <a:pPr lvl="1" algn="just">
              <a:lnSpc>
                <a:spcPct val="120000"/>
              </a:lnSpc>
              <a:spcBef>
                <a:spcPts val="300"/>
              </a:spcBef>
              <a:spcAft>
                <a:spcPts val="300"/>
              </a:spcAft>
            </a:pPr>
            <a:r>
              <a:rPr lang="vi-VN">
                <a:latin typeface="+mj-lt"/>
                <a:cs typeface="Tahoma" charset="0"/>
              </a:rPr>
              <a:t>Interface chỉ có method hoặc property, </a:t>
            </a:r>
            <a:r>
              <a:rPr lang="vi-VN">
                <a:solidFill>
                  <a:srgbClr val="C00000"/>
                </a:solidFill>
                <a:latin typeface="+mj-lt"/>
                <a:cs typeface="Tahoma" charset="0"/>
              </a:rPr>
              <a:t>KHÔNG</a:t>
            </a:r>
            <a:r>
              <a:rPr lang="vi-VN">
                <a:latin typeface="+mj-lt"/>
                <a:cs typeface="Tahoma" charset="0"/>
              </a:rPr>
              <a:t> có field (Abstract có thể có tất cả)</a:t>
            </a:r>
          </a:p>
          <a:p>
            <a:pPr lvl="1" algn="just">
              <a:lnSpc>
                <a:spcPct val="120000"/>
              </a:lnSpc>
              <a:spcBef>
                <a:spcPts val="300"/>
              </a:spcBef>
              <a:spcAft>
                <a:spcPts val="300"/>
              </a:spcAft>
            </a:pPr>
            <a:r>
              <a:rPr lang="vi-VN">
                <a:latin typeface="+mj-lt"/>
                <a:cs typeface="Tahoma" charset="0"/>
              </a:rPr>
              <a:t>Tất cả member của interface </a:t>
            </a:r>
            <a:r>
              <a:rPr lang="vi-VN">
                <a:solidFill>
                  <a:srgbClr val="C00000"/>
                </a:solidFill>
                <a:latin typeface="+mj-lt"/>
                <a:cs typeface="Tahoma" charset="0"/>
              </a:rPr>
              <a:t>KHÔNG</a:t>
            </a:r>
            <a:r>
              <a:rPr lang="vi-VN">
                <a:latin typeface="+mj-lt"/>
                <a:cs typeface="Tahoma" charset="0"/>
              </a:rPr>
              <a:t> được phép cài đặt, chỉ là khai báo (Abstract class có thể có một số phương thức có cài đặt)</a:t>
            </a:r>
          </a:p>
          <a:p>
            <a:pPr lvl="1" algn="just">
              <a:lnSpc>
                <a:spcPct val="120000"/>
              </a:lnSpc>
              <a:spcBef>
                <a:spcPts val="300"/>
              </a:spcBef>
              <a:spcAft>
                <a:spcPts val="300"/>
              </a:spcAft>
            </a:pPr>
            <a:r>
              <a:rPr lang="vi-VN">
                <a:latin typeface="+mj-lt"/>
                <a:cs typeface="Tahoma" charset="0"/>
              </a:rPr>
              <a:t>Một interface có thể kế thừa từ nhiều interface khác</a:t>
            </a:r>
          </a:p>
          <a:p>
            <a:pPr algn="just">
              <a:lnSpc>
                <a:spcPct val="120000"/>
              </a:lnSpc>
              <a:spcBef>
                <a:spcPts val="300"/>
              </a:spcBef>
              <a:spcAft>
                <a:spcPts val="300"/>
              </a:spcAft>
            </a:pPr>
            <a:r>
              <a:rPr lang="vi-VN">
                <a:latin typeface="+mj-lt"/>
                <a:cs typeface="Tahoma" charset="0"/>
              </a:rPr>
              <a:t>Tên các interface nên bắt đầu bằng I…</a:t>
            </a:r>
          </a:p>
          <a:p>
            <a:pPr lvl="1" algn="just">
              <a:lnSpc>
                <a:spcPct val="120000"/>
              </a:lnSpc>
              <a:spcBef>
                <a:spcPts val="300"/>
              </a:spcBef>
              <a:spcAft>
                <a:spcPts val="300"/>
              </a:spcAft>
            </a:pPr>
            <a:r>
              <a:rPr lang="vi-VN">
                <a:latin typeface="+mj-lt"/>
                <a:cs typeface="Tahoma" charset="0"/>
              </a:rPr>
              <a:t>Ví dụ: ICollection, ISortable</a:t>
            </a:r>
            <a:endParaRPr lang="en-US" dirty="0">
              <a:latin typeface="+mj-lt"/>
              <a:cs typeface="Tahoma" charset="0"/>
            </a:endParaRPr>
          </a:p>
        </p:txBody>
      </p:sp>
    </p:spTree>
    <p:extLst>
      <p:ext uri="{BB962C8B-B14F-4D97-AF65-F5344CB8AC3E}">
        <p14:creationId xmlns:p14="http://schemas.microsoft.com/office/powerpoint/2010/main" val="2626390798"/>
      </p:ext>
    </p:extLst>
  </p:cSld>
  <p:clrMapOvr>
    <a:masterClrMapping/>
  </p:clrMapOvr>
  <p:transition advClick="0">
    <p:wheel spokes="1"/>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a:spLocks noGrp="1" noChangeArrowheads="1"/>
          </p:cNvSpPr>
          <p:nvPr>
            <p:ph type="title"/>
          </p:nvPr>
        </p:nvSpPr>
        <p:spPr bwMode="auto">
          <a:xfrm>
            <a:off x="2057401" y="152400"/>
            <a:ext cx="8610599" cy="685800"/>
          </a:xfrm>
          <a:noFill/>
          <a:ln>
            <a:miter lim="800000"/>
            <a:headEnd/>
            <a:tailEnd/>
          </a:ln>
        </p:spPr>
        <p:txBody>
          <a:bodyPr vert="horz" wrap="square" lIns="91440" tIns="45720" rIns="91440" bIns="45720" numCol="1" anchor="t" anchorCtr="0" compatLnSpc="1">
            <a:prstTxWarp prst="textNoShape">
              <a:avLst/>
            </a:prstTxWarp>
          </a:bodyPr>
          <a:lstStyle/>
          <a:p>
            <a:r>
              <a:rPr lang="en-US" sz="4000" b="1">
                <a:cs typeface="Tahoma" charset="0"/>
              </a:rPr>
              <a:t>Interface (giao diện)</a:t>
            </a:r>
            <a:endParaRPr lang="en-US" sz="4000" b="1" dirty="0">
              <a:cs typeface="Tahoma" charset="0"/>
            </a:endParaRPr>
          </a:p>
        </p:txBody>
      </p:sp>
      <p:sp>
        <p:nvSpPr>
          <p:cNvPr id="9219" name="Rectangle 3"/>
          <p:cNvSpPr>
            <a:spLocks noGrp="1" noChangeArrowheads="1"/>
          </p:cNvSpPr>
          <p:nvPr>
            <p:ph idx="1"/>
          </p:nvPr>
        </p:nvSpPr>
        <p:spPr bwMode="auto">
          <a:xfrm>
            <a:off x="2099037" y="821531"/>
            <a:ext cx="8134662" cy="5214938"/>
          </a:xfrm>
          <a:noFill/>
          <a:ln>
            <a:miter lim="800000"/>
            <a:headEnd/>
            <a:tailEnd/>
          </a:ln>
        </p:spPr>
        <p:txBody>
          <a:bodyPr vert="horz" wrap="square" lIns="91440" tIns="45720" rIns="91440" bIns="45720" numCol="1" anchor="t" anchorCtr="0" compatLnSpc="1">
            <a:prstTxWarp prst="textNoShape">
              <a:avLst/>
            </a:prstTxWarp>
          </a:bodyPr>
          <a:lstStyle/>
          <a:p>
            <a:pPr algn="just">
              <a:lnSpc>
                <a:spcPct val="120000"/>
              </a:lnSpc>
              <a:spcBef>
                <a:spcPts val="300"/>
              </a:spcBef>
              <a:spcAft>
                <a:spcPts val="300"/>
              </a:spcAft>
            </a:pPr>
            <a:r>
              <a:rPr lang="en-US" dirty="0">
                <a:latin typeface="+mj-lt"/>
                <a:cs typeface="Tahoma" charset="0"/>
              </a:rPr>
              <a:t>Khi class </a:t>
            </a:r>
            <a:r>
              <a:rPr lang="en-US" dirty="0" err="1">
                <a:latin typeface="+mj-lt"/>
                <a:cs typeface="Tahoma" charset="0"/>
              </a:rPr>
              <a:t>khai</a:t>
            </a:r>
            <a:r>
              <a:rPr lang="en-US" dirty="0">
                <a:latin typeface="+mj-lt"/>
                <a:cs typeface="Tahoma" charset="0"/>
              </a:rPr>
              <a:t> </a:t>
            </a:r>
            <a:r>
              <a:rPr lang="en-US" dirty="0" err="1">
                <a:latin typeface="+mj-lt"/>
                <a:cs typeface="Tahoma" charset="0"/>
              </a:rPr>
              <a:t>báo</a:t>
            </a:r>
            <a:r>
              <a:rPr lang="en-US" dirty="0">
                <a:latin typeface="+mj-lt"/>
                <a:cs typeface="Tahoma" charset="0"/>
              </a:rPr>
              <a:t> implement </a:t>
            </a:r>
            <a:r>
              <a:rPr lang="en-US" dirty="0" err="1">
                <a:latin typeface="+mj-lt"/>
                <a:cs typeface="Tahoma" charset="0"/>
              </a:rPr>
              <a:t>một</a:t>
            </a:r>
            <a:r>
              <a:rPr lang="en-US" dirty="0">
                <a:latin typeface="+mj-lt"/>
                <a:cs typeface="Tahoma" charset="0"/>
              </a:rPr>
              <a:t> interface, </a:t>
            </a:r>
            <a:r>
              <a:rPr lang="en-US" dirty="0" err="1">
                <a:latin typeface="+mj-lt"/>
                <a:cs typeface="Tahoma" charset="0"/>
              </a:rPr>
              <a:t>nó</a:t>
            </a:r>
            <a:r>
              <a:rPr lang="en-US" dirty="0">
                <a:latin typeface="+mj-lt"/>
                <a:cs typeface="Tahoma" charset="0"/>
              </a:rPr>
              <a:t> </a:t>
            </a:r>
            <a:r>
              <a:rPr lang="en-US" dirty="0" err="1">
                <a:latin typeface="+mj-lt"/>
                <a:cs typeface="Tahoma" charset="0"/>
              </a:rPr>
              <a:t>phải</a:t>
            </a:r>
            <a:r>
              <a:rPr lang="en-US" dirty="0">
                <a:latin typeface="+mj-lt"/>
                <a:cs typeface="Tahoma" charset="0"/>
              </a:rPr>
              <a:t> implement </a:t>
            </a:r>
            <a:r>
              <a:rPr lang="en-US" dirty="0" err="1">
                <a:latin typeface="+mj-lt"/>
                <a:cs typeface="Tahoma" charset="0"/>
              </a:rPr>
              <a:t>tất</a:t>
            </a:r>
            <a:r>
              <a:rPr lang="en-US" dirty="0">
                <a:latin typeface="+mj-lt"/>
                <a:cs typeface="Tahoma" charset="0"/>
              </a:rPr>
              <a:t> </a:t>
            </a:r>
            <a:r>
              <a:rPr lang="en-US" dirty="0" err="1">
                <a:latin typeface="+mj-lt"/>
                <a:cs typeface="Tahoma" charset="0"/>
              </a:rPr>
              <a:t>cả</a:t>
            </a:r>
            <a:r>
              <a:rPr lang="en-US" dirty="0">
                <a:latin typeface="+mj-lt"/>
                <a:cs typeface="Tahoma" charset="0"/>
              </a:rPr>
              <a:t> method </a:t>
            </a:r>
            <a:r>
              <a:rPr lang="en-US" dirty="0" err="1">
                <a:latin typeface="+mj-lt"/>
                <a:cs typeface="Tahoma" charset="0"/>
              </a:rPr>
              <a:t>hoặc</a:t>
            </a:r>
            <a:r>
              <a:rPr lang="en-US" dirty="0">
                <a:latin typeface="+mj-lt"/>
                <a:cs typeface="Tahoma" charset="0"/>
              </a:rPr>
              <a:t> </a:t>
            </a:r>
            <a:r>
              <a:rPr lang="en-US" dirty="0" err="1">
                <a:latin typeface="+mj-lt"/>
                <a:cs typeface="Tahoma" charset="0"/>
              </a:rPr>
              <a:t>thuộc</a:t>
            </a:r>
            <a:r>
              <a:rPr lang="en-US" dirty="0">
                <a:latin typeface="+mj-lt"/>
                <a:cs typeface="Tahoma" charset="0"/>
              </a:rPr>
              <a:t> </a:t>
            </a:r>
            <a:r>
              <a:rPr lang="en-US" dirty="0" err="1">
                <a:latin typeface="+mj-lt"/>
                <a:cs typeface="Tahoma" charset="0"/>
              </a:rPr>
              <a:t>tính</a:t>
            </a:r>
            <a:r>
              <a:rPr lang="en-US" dirty="0">
                <a:latin typeface="+mj-lt"/>
                <a:cs typeface="Tahoma" charset="0"/>
              </a:rPr>
              <a:t> </a:t>
            </a:r>
            <a:r>
              <a:rPr lang="en-US" dirty="0" err="1">
                <a:latin typeface="+mj-lt"/>
                <a:cs typeface="Tahoma" charset="0"/>
              </a:rPr>
              <a:t>của</a:t>
            </a:r>
            <a:r>
              <a:rPr lang="en-US" dirty="0">
                <a:latin typeface="+mj-lt"/>
                <a:cs typeface="Tahoma" charset="0"/>
              </a:rPr>
              <a:t> interface </a:t>
            </a:r>
            <a:r>
              <a:rPr lang="en-US" dirty="0" err="1">
                <a:latin typeface="+mj-lt"/>
                <a:cs typeface="Tahoma" charset="0"/>
              </a:rPr>
              <a:t>đó</a:t>
            </a:r>
            <a:r>
              <a:rPr lang="en-US" dirty="0">
                <a:latin typeface="+mj-lt"/>
                <a:cs typeface="Tahoma" charset="0"/>
              </a:rPr>
              <a:t>. </a:t>
            </a:r>
            <a:r>
              <a:rPr lang="en-US" dirty="0" err="1">
                <a:latin typeface="+mj-lt"/>
                <a:cs typeface="Tahoma" charset="0"/>
              </a:rPr>
              <a:t>Nếu</a:t>
            </a:r>
            <a:r>
              <a:rPr lang="en-US" dirty="0">
                <a:latin typeface="+mj-lt"/>
                <a:cs typeface="Tahoma" charset="0"/>
              </a:rPr>
              <a:t> </a:t>
            </a:r>
            <a:r>
              <a:rPr lang="en-US" dirty="0" err="1">
                <a:latin typeface="+mj-lt"/>
                <a:cs typeface="Tahoma" charset="0"/>
              </a:rPr>
              <a:t>hai</a:t>
            </a:r>
            <a:r>
              <a:rPr lang="en-US" dirty="0">
                <a:latin typeface="+mj-lt"/>
                <a:cs typeface="Tahoma" charset="0"/>
              </a:rPr>
              <a:t> interface </a:t>
            </a:r>
            <a:r>
              <a:rPr lang="en-US" dirty="0" err="1">
                <a:latin typeface="+mj-lt"/>
                <a:cs typeface="Tahoma" charset="0"/>
              </a:rPr>
              <a:t>có</a:t>
            </a:r>
            <a:r>
              <a:rPr lang="en-US" dirty="0">
                <a:latin typeface="+mj-lt"/>
                <a:cs typeface="Tahoma" charset="0"/>
              </a:rPr>
              <a:t> </a:t>
            </a:r>
            <a:r>
              <a:rPr lang="en-US" dirty="0" err="1">
                <a:latin typeface="+mj-lt"/>
                <a:cs typeface="Tahoma" charset="0"/>
              </a:rPr>
              <a:t>trùng</a:t>
            </a:r>
            <a:r>
              <a:rPr lang="en-US" dirty="0">
                <a:latin typeface="+mj-lt"/>
                <a:cs typeface="Tahoma" charset="0"/>
              </a:rPr>
              <a:t> </a:t>
            </a:r>
            <a:r>
              <a:rPr lang="en-US" dirty="0" err="1">
                <a:latin typeface="+mj-lt"/>
                <a:cs typeface="Tahoma" charset="0"/>
              </a:rPr>
              <a:t>tên</a:t>
            </a:r>
            <a:r>
              <a:rPr lang="en-US" dirty="0">
                <a:latin typeface="+mj-lt"/>
                <a:cs typeface="Tahoma" charset="0"/>
              </a:rPr>
              <a:t> method </a:t>
            </a:r>
            <a:r>
              <a:rPr lang="en-US" dirty="0" err="1">
                <a:latin typeface="+mj-lt"/>
                <a:cs typeface="Tahoma" charset="0"/>
              </a:rPr>
              <a:t>hoặc</a:t>
            </a:r>
            <a:r>
              <a:rPr lang="en-US" dirty="0">
                <a:latin typeface="+mj-lt"/>
                <a:cs typeface="Tahoma" charset="0"/>
              </a:rPr>
              <a:t> property, </a:t>
            </a:r>
            <a:r>
              <a:rPr lang="en-US" dirty="0" err="1">
                <a:latin typeface="+mj-lt"/>
                <a:cs typeface="Tahoma" charset="0"/>
              </a:rPr>
              <a:t>trong</a:t>
            </a:r>
            <a:r>
              <a:rPr lang="en-US" dirty="0">
                <a:latin typeface="+mj-lt"/>
                <a:cs typeface="Tahoma" charset="0"/>
              </a:rPr>
              <a:t> class </a:t>
            </a:r>
            <a:r>
              <a:rPr lang="en-US" dirty="0" err="1">
                <a:latin typeface="+mj-lt"/>
                <a:cs typeface="Tahoma" charset="0"/>
              </a:rPr>
              <a:t>phải</a:t>
            </a:r>
            <a:r>
              <a:rPr lang="en-US" dirty="0">
                <a:latin typeface="+mj-lt"/>
                <a:cs typeface="Tahoma" charset="0"/>
              </a:rPr>
              <a:t> </a:t>
            </a:r>
            <a:r>
              <a:rPr lang="en-US" dirty="0" err="1">
                <a:latin typeface="+mj-lt"/>
                <a:cs typeface="Tahoma" charset="0"/>
              </a:rPr>
              <a:t>chỉ</a:t>
            </a:r>
            <a:r>
              <a:rPr lang="en-US" dirty="0">
                <a:latin typeface="+mj-lt"/>
                <a:cs typeface="Tahoma" charset="0"/>
              </a:rPr>
              <a:t> </a:t>
            </a:r>
            <a:r>
              <a:rPr lang="en-US" dirty="0" err="1">
                <a:latin typeface="+mj-lt"/>
                <a:cs typeface="Tahoma" charset="0"/>
              </a:rPr>
              <a:t>rõ</a:t>
            </a:r>
            <a:r>
              <a:rPr lang="en-US" dirty="0">
                <a:latin typeface="+mj-lt"/>
                <a:cs typeface="Tahoma" charset="0"/>
              </a:rPr>
              <a:t>.</a:t>
            </a:r>
          </a:p>
          <a:p>
            <a:pPr algn="just">
              <a:lnSpc>
                <a:spcPct val="120000"/>
              </a:lnSpc>
              <a:spcBef>
                <a:spcPts val="300"/>
              </a:spcBef>
              <a:spcAft>
                <a:spcPts val="300"/>
              </a:spcAft>
            </a:pPr>
            <a:r>
              <a:rPr lang="en-US" dirty="0" err="1">
                <a:latin typeface="+mj-lt"/>
                <a:cs typeface="Tahoma" charset="0"/>
              </a:rPr>
              <a:t>Ví</a:t>
            </a:r>
            <a:r>
              <a:rPr lang="en-US" dirty="0">
                <a:latin typeface="+mj-lt"/>
                <a:cs typeface="Tahoma" charset="0"/>
              </a:rPr>
              <a:t> </a:t>
            </a:r>
            <a:r>
              <a:rPr lang="en-US" dirty="0" err="1">
                <a:latin typeface="+mj-lt"/>
                <a:cs typeface="Tahoma" charset="0"/>
              </a:rPr>
              <a:t>dụ</a:t>
            </a:r>
            <a:r>
              <a:rPr lang="en-US" dirty="0">
                <a:latin typeface="+mj-lt"/>
                <a:cs typeface="Tahoma" charset="0"/>
              </a:rPr>
              <a:t>: </a:t>
            </a:r>
            <a:r>
              <a:rPr lang="en-US" dirty="0" err="1">
                <a:latin typeface="+mj-lt"/>
                <a:cs typeface="Tahoma" charset="0"/>
              </a:rPr>
              <a:t>IMovable</a:t>
            </a:r>
            <a:r>
              <a:rPr lang="en-US" dirty="0">
                <a:latin typeface="+mj-lt"/>
                <a:cs typeface="Tahoma" charset="0"/>
              </a:rPr>
              <a:t> </a:t>
            </a:r>
            <a:r>
              <a:rPr lang="en-US" dirty="0" err="1">
                <a:latin typeface="+mj-lt"/>
                <a:cs typeface="Tahoma" charset="0"/>
              </a:rPr>
              <a:t>và</a:t>
            </a:r>
            <a:r>
              <a:rPr lang="en-US" dirty="0">
                <a:latin typeface="+mj-lt"/>
                <a:cs typeface="Tahoma" charset="0"/>
              </a:rPr>
              <a:t> </a:t>
            </a:r>
            <a:r>
              <a:rPr lang="en-US" dirty="0" err="1">
                <a:latin typeface="+mj-lt"/>
                <a:cs typeface="Tahoma" charset="0"/>
              </a:rPr>
              <a:t>IEngine</a:t>
            </a:r>
            <a:r>
              <a:rPr lang="en-US" dirty="0">
                <a:latin typeface="+mj-lt"/>
                <a:cs typeface="Tahoma" charset="0"/>
              </a:rPr>
              <a:t> </a:t>
            </a:r>
            <a:r>
              <a:rPr lang="en-US" dirty="0" err="1">
                <a:latin typeface="+mj-lt"/>
                <a:cs typeface="Tahoma" charset="0"/>
              </a:rPr>
              <a:t>đều</a:t>
            </a:r>
            <a:r>
              <a:rPr lang="en-US" dirty="0">
                <a:latin typeface="+mj-lt"/>
                <a:cs typeface="Tahoma" charset="0"/>
              </a:rPr>
              <a:t> </a:t>
            </a:r>
            <a:r>
              <a:rPr lang="en-US" dirty="0" err="1">
                <a:latin typeface="+mj-lt"/>
                <a:cs typeface="Tahoma" charset="0"/>
              </a:rPr>
              <a:t>có</a:t>
            </a:r>
            <a:r>
              <a:rPr lang="en-US" dirty="0">
                <a:latin typeface="+mj-lt"/>
                <a:cs typeface="Tahoma" charset="0"/>
              </a:rPr>
              <a:t> </a:t>
            </a:r>
            <a:r>
              <a:rPr lang="en-US" dirty="0" err="1">
                <a:latin typeface="+mj-lt"/>
                <a:cs typeface="Tahoma" charset="0"/>
              </a:rPr>
              <a:t>thuộc</a:t>
            </a:r>
            <a:r>
              <a:rPr lang="en-US" dirty="0">
                <a:latin typeface="+mj-lt"/>
                <a:cs typeface="Tahoma" charset="0"/>
              </a:rPr>
              <a:t> </a:t>
            </a:r>
            <a:r>
              <a:rPr lang="en-US" dirty="0" err="1">
                <a:latin typeface="+mj-lt"/>
                <a:cs typeface="Tahoma" charset="0"/>
              </a:rPr>
              <a:t>tính</a:t>
            </a:r>
            <a:r>
              <a:rPr lang="en-US" dirty="0">
                <a:latin typeface="+mj-lt"/>
                <a:cs typeface="Tahoma" charset="0"/>
              </a:rPr>
              <a:t> </a:t>
            </a:r>
            <a:r>
              <a:rPr lang="en-US" dirty="0" err="1">
                <a:latin typeface="+mj-lt"/>
                <a:cs typeface="Tahoma" charset="0"/>
              </a:rPr>
              <a:t>MaxSpeed</a:t>
            </a:r>
            <a:endParaRPr lang="en-US" dirty="0">
              <a:latin typeface="+mj-lt"/>
              <a:cs typeface="Tahoma" charset="0"/>
            </a:endParaRPr>
          </a:p>
        </p:txBody>
      </p:sp>
      <p:pic>
        <p:nvPicPr>
          <p:cNvPr id="5" name="Picture 2"/>
          <p:cNvPicPr>
            <a:picLocks noChangeAspect="1" noChangeArrowheads="1"/>
          </p:cNvPicPr>
          <p:nvPr/>
        </p:nvPicPr>
        <p:blipFill>
          <a:blip r:embed="rId3" cstate="print"/>
          <a:srcRect/>
          <a:stretch>
            <a:fillRect/>
          </a:stretch>
        </p:blipFill>
        <p:spPr bwMode="auto">
          <a:xfrm>
            <a:off x="3067640" y="4146223"/>
            <a:ext cx="6762750" cy="2057400"/>
          </a:xfrm>
          <a:prstGeom prst="rect">
            <a:avLst/>
          </a:prstGeom>
          <a:noFill/>
          <a:ln w="63500">
            <a:gradFill>
              <a:gsLst>
                <a:gs pos="0">
                  <a:srgbClr val="FF3399"/>
                </a:gs>
                <a:gs pos="25000">
                  <a:srgbClr val="FF6633"/>
                </a:gs>
                <a:gs pos="50000">
                  <a:srgbClr val="FFFF00"/>
                </a:gs>
                <a:gs pos="75000">
                  <a:srgbClr val="01A78F"/>
                </a:gs>
                <a:gs pos="100000">
                  <a:srgbClr val="3366FF"/>
                </a:gs>
              </a:gsLst>
              <a:lin ang="5400000" scaled="0"/>
            </a:gradFill>
            <a:miter lim="800000"/>
            <a:headEnd/>
            <a:tailEnd/>
          </a:ln>
          <a:effectLst/>
        </p:spPr>
      </p:pic>
    </p:spTree>
    <p:extLst>
      <p:ext uri="{BB962C8B-B14F-4D97-AF65-F5344CB8AC3E}">
        <p14:creationId xmlns:p14="http://schemas.microsoft.com/office/powerpoint/2010/main" val="2492114103"/>
      </p:ext>
    </p:extLst>
  </p:cSld>
  <p:clrMapOvr>
    <a:masterClrMapping/>
  </p:clrMapOvr>
  <p:transition advClick="0">
    <p:wheel spokes="1"/>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152400"/>
            <a:ext cx="8686800" cy="762000"/>
          </a:xfrm>
        </p:spPr>
        <p:txBody>
          <a:bodyPr>
            <a:noAutofit/>
          </a:bodyPr>
          <a:lstStyle/>
          <a:p>
            <a:r>
              <a:rPr lang="en-US" sz="4000" b="1">
                <a:effectLst>
                  <a:outerShdw blurRad="38100" dist="38100" dir="2700000" algn="tl">
                    <a:srgbClr val="000000">
                      <a:alpha val="43137"/>
                    </a:srgbClr>
                  </a:outerShdw>
                </a:effectLst>
                <a:latin typeface="Arial" pitchFamily="34" charset="0"/>
                <a:cs typeface="Arial" pitchFamily="34" charset="0"/>
              </a:rPr>
              <a:t>Bài toán Tính tiền lương</a:t>
            </a:r>
          </a:p>
        </p:txBody>
      </p:sp>
      <p:sp>
        <p:nvSpPr>
          <p:cNvPr id="3" name="Content Placeholder 2"/>
          <p:cNvSpPr>
            <a:spLocks noGrp="1"/>
          </p:cNvSpPr>
          <p:nvPr>
            <p:ph idx="1"/>
          </p:nvPr>
        </p:nvSpPr>
        <p:spPr>
          <a:xfrm>
            <a:off x="1981200" y="838200"/>
            <a:ext cx="8686800" cy="5791200"/>
          </a:xfrm>
        </p:spPr>
        <p:txBody>
          <a:bodyPr>
            <a:normAutofit fontScale="85000" lnSpcReduction="20000"/>
          </a:bodyPr>
          <a:lstStyle/>
          <a:p>
            <a:pPr algn="just">
              <a:lnSpc>
                <a:spcPct val="130000"/>
              </a:lnSpc>
              <a:spcBef>
                <a:spcPts val="300"/>
              </a:spcBef>
              <a:spcAft>
                <a:spcPts val="300"/>
              </a:spcAft>
              <a:buFont typeface="Wingdings" pitchFamily="2" charset="2"/>
              <a:buChar char="v"/>
            </a:pPr>
            <a:r>
              <a:rPr lang="vi-VN">
                <a:solidFill>
                  <a:srgbClr val="0000FF"/>
                </a:solidFill>
                <a:latin typeface="Arial" pitchFamily="34" charset="0"/>
                <a:cs typeface="Arial" pitchFamily="34" charset="0"/>
              </a:rPr>
              <a:t>Bài toán: </a:t>
            </a:r>
            <a:r>
              <a:rPr lang="vi-VN">
                <a:solidFill>
                  <a:schemeClr val="tx1">
                    <a:lumMod val="95000"/>
                    <a:lumOff val="5000"/>
                  </a:schemeClr>
                </a:solidFill>
                <a:latin typeface="Arial" pitchFamily="34" charset="0"/>
                <a:cs typeface="Arial" pitchFamily="34" charset="0"/>
              </a:rPr>
              <a:t>Công ty ABC là công ty sản xuất kinh doanh thú nhồi bông. Công ty có nhiều nhân viên làm việc trong </a:t>
            </a:r>
            <a:r>
              <a:rPr lang="vi-VN">
                <a:solidFill>
                  <a:srgbClr val="FF3300"/>
                </a:solidFill>
                <a:latin typeface="Arial" pitchFamily="34" charset="0"/>
                <a:cs typeface="Arial" pitchFamily="34" charset="0"/>
              </a:rPr>
              <a:t>ba bộ phận </a:t>
            </a:r>
            <a:r>
              <a:rPr lang="vi-VN">
                <a:solidFill>
                  <a:schemeClr val="tx1">
                    <a:lumMod val="95000"/>
                    <a:lumOff val="5000"/>
                  </a:schemeClr>
                </a:solidFill>
                <a:latin typeface="Arial" pitchFamily="34" charset="0"/>
                <a:cs typeface="Arial" pitchFamily="34" charset="0"/>
              </a:rPr>
              <a:t>khác nhau: bộ phận quản lý, bộ phận sản xuất, bộ phận văn phòng. Việc tính lương cho nhân viên dựa vào các yếu tố sau:</a:t>
            </a:r>
            <a:endParaRPr lang="en-US">
              <a:solidFill>
                <a:schemeClr val="tx1">
                  <a:lumMod val="95000"/>
                  <a:lumOff val="5000"/>
                </a:schemeClr>
              </a:solidFill>
              <a:latin typeface="Arial" pitchFamily="34" charset="0"/>
              <a:cs typeface="Arial" pitchFamily="34" charset="0"/>
            </a:endParaRPr>
          </a:p>
          <a:p>
            <a:pPr lvl="1" algn="just">
              <a:lnSpc>
                <a:spcPct val="130000"/>
              </a:lnSpc>
              <a:spcBef>
                <a:spcPts val="300"/>
              </a:spcBef>
              <a:spcAft>
                <a:spcPts val="300"/>
              </a:spcAft>
              <a:buFont typeface="Wingdings" pitchFamily="2" charset="2"/>
              <a:buChar char="§"/>
            </a:pPr>
            <a:r>
              <a:rPr lang="vi-VN">
                <a:solidFill>
                  <a:schemeClr val="tx1">
                    <a:lumMod val="95000"/>
                    <a:lumOff val="5000"/>
                  </a:schemeClr>
                </a:solidFill>
                <a:latin typeface="Arial" pitchFamily="34" charset="0"/>
                <a:cs typeface="Arial" pitchFamily="34" charset="0"/>
              </a:rPr>
              <a:t>Đối với nhân viên văn phòng</a:t>
            </a:r>
            <a:r>
              <a:rPr lang="en-US">
                <a:solidFill>
                  <a:schemeClr val="tx1">
                    <a:lumMod val="95000"/>
                    <a:lumOff val="5000"/>
                  </a:schemeClr>
                </a:solidFill>
                <a:latin typeface="Arial" pitchFamily="34" charset="0"/>
                <a:cs typeface="Arial" pitchFamily="34" charset="0"/>
              </a:rPr>
              <a:t>:</a:t>
            </a:r>
            <a:r>
              <a:rPr lang="vi-VN">
                <a:solidFill>
                  <a:schemeClr val="tx1">
                    <a:lumMod val="95000"/>
                    <a:lumOff val="5000"/>
                  </a:schemeClr>
                </a:solidFill>
                <a:latin typeface="Arial" pitchFamily="34" charset="0"/>
                <a:cs typeface="Arial" pitchFamily="34" charset="0"/>
              </a:rPr>
              <a:t> Lương = Lương Cơ Bản + Số ngày làm việc *</a:t>
            </a:r>
            <a:r>
              <a:rPr lang="en-US">
                <a:solidFill>
                  <a:schemeClr val="tx1">
                    <a:lumMod val="95000"/>
                    <a:lumOff val="5000"/>
                  </a:schemeClr>
                </a:solidFill>
                <a:latin typeface="Arial" pitchFamily="34" charset="0"/>
                <a:cs typeface="Arial" pitchFamily="34" charset="0"/>
              </a:rPr>
              <a:t>2</a:t>
            </a:r>
            <a:r>
              <a:rPr lang="vi-VN">
                <a:solidFill>
                  <a:schemeClr val="tx1">
                    <a:lumMod val="95000"/>
                    <a:lumOff val="5000"/>
                  </a:schemeClr>
                </a:solidFill>
                <a:latin typeface="Arial" pitchFamily="34" charset="0"/>
                <a:cs typeface="Arial" pitchFamily="34" charset="0"/>
              </a:rPr>
              <a:t>00.000 + Trợ Cấp</a:t>
            </a:r>
            <a:endParaRPr lang="en-US">
              <a:solidFill>
                <a:schemeClr val="tx1">
                  <a:lumMod val="95000"/>
                  <a:lumOff val="5000"/>
                </a:schemeClr>
              </a:solidFill>
              <a:latin typeface="Arial" pitchFamily="34" charset="0"/>
              <a:cs typeface="Arial" pitchFamily="34" charset="0"/>
            </a:endParaRPr>
          </a:p>
          <a:p>
            <a:pPr lvl="1" algn="just">
              <a:lnSpc>
                <a:spcPct val="130000"/>
              </a:lnSpc>
              <a:spcBef>
                <a:spcPts val="300"/>
              </a:spcBef>
              <a:spcAft>
                <a:spcPts val="300"/>
              </a:spcAft>
              <a:buFont typeface="Wingdings" pitchFamily="2" charset="2"/>
              <a:buChar char="§"/>
            </a:pPr>
            <a:r>
              <a:rPr lang="vi-VN">
                <a:solidFill>
                  <a:schemeClr val="tx1">
                    <a:lumMod val="95000"/>
                    <a:lumOff val="5000"/>
                  </a:schemeClr>
                </a:solidFill>
                <a:latin typeface="Arial" pitchFamily="34" charset="0"/>
                <a:cs typeface="Arial" pitchFamily="34" charset="0"/>
              </a:rPr>
              <a:t>Đối với nhân viên sản xuất</a:t>
            </a:r>
            <a:r>
              <a:rPr lang="en-US">
                <a:solidFill>
                  <a:schemeClr val="tx1">
                    <a:lumMod val="95000"/>
                    <a:lumOff val="5000"/>
                  </a:schemeClr>
                </a:solidFill>
                <a:latin typeface="Arial" pitchFamily="34" charset="0"/>
                <a:cs typeface="Arial" pitchFamily="34" charset="0"/>
              </a:rPr>
              <a:t>:</a:t>
            </a:r>
            <a:r>
              <a:rPr lang="vi-VN">
                <a:solidFill>
                  <a:schemeClr val="tx1">
                    <a:lumMod val="95000"/>
                    <a:lumOff val="5000"/>
                  </a:schemeClr>
                </a:solidFill>
                <a:latin typeface="Arial" pitchFamily="34" charset="0"/>
                <a:cs typeface="Arial" pitchFamily="34" charset="0"/>
              </a:rPr>
              <a:t> Lương = Lương Cơ Bản + Số Sản Phẩm * 2.000</a:t>
            </a:r>
            <a:endParaRPr lang="en-US">
              <a:solidFill>
                <a:schemeClr val="tx1">
                  <a:lumMod val="95000"/>
                  <a:lumOff val="5000"/>
                </a:schemeClr>
              </a:solidFill>
              <a:latin typeface="Arial" pitchFamily="34" charset="0"/>
              <a:cs typeface="Arial" pitchFamily="34" charset="0"/>
            </a:endParaRPr>
          </a:p>
          <a:p>
            <a:pPr lvl="1" algn="just">
              <a:lnSpc>
                <a:spcPct val="130000"/>
              </a:lnSpc>
              <a:spcBef>
                <a:spcPts val="300"/>
              </a:spcBef>
              <a:spcAft>
                <a:spcPts val="300"/>
              </a:spcAft>
              <a:buFont typeface="Wingdings" pitchFamily="2" charset="2"/>
              <a:buChar char="§"/>
            </a:pPr>
            <a:r>
              <a:rPr lang="vi-VN">
                <a:solidFill>
                  <a:schemeClr val="tx1">
                    <a:lumMod val="95000"/>
                    <a:lumOff val="5000"/>
                  </a:schemeClr>
                </a:solidFill>
                <a:latin typeface="Arial" pitchFamily="34" charset="0"/>
                <a:cs typeface="Arial" pitchFamily="34" charset="0"/>
              </a:rPr>
              <a:t>Đối với nhân viên quản lý</a:t>
            </a:r>
            <a:r>
              <a:rPr lang="en-US">
                <a:solidFill>
                  <a:schemeClr val="tx1">
                    <a:lumMod val="95000"/>
                    <a:lumOff val="5000"/>
                  </a:schemeClr>
                </a:solidFill>
                <a:latin typeface="Arial" pitchFamily="34" charset="0"/>
                <a:cs typeface="Arial" pitchFamily="34" charset="0"/>
              </a:rPr>
              <a:t>:</a:t>
            </a:r>
            <a:r>
              <a:rPr lang="vi-VN">
                <a:solidFill>
                  <a:schemeClr val="tx1">
                    <a:lumMod val="95000"/>
                    <a:lumOff val="5000"/>
                  </a:schemeClr>
                </a:solidFill>
                <a:latin typeface="Arial" pitchFamily="34" charset="0"/>
                <a:cs typeface="Arial" pitchFamily="34" charset="0"/>
              </a:rPr>
              <a:t> Lương = Lương Cơ Bản* Hệ số chức vụ + Thưởng.</a:t>
            </a:r>
          </a:p>
          <a:p>
            <a:pPr algn="just">
              <a:lnSpc>
                <a:spcPct val="130000"/>
              </a:lnSpc>
              <a:spcBef>
                <a:spcPts val="300"/>
              </a:spcBef>
              <a:spcAft>
                <a:spcPts val="300"/>
              </a:spcAft>
              <a:buFont typeface="Wingdings" pitchFamily="2" charset="2"/>
              <a:buChar char="v"/>
            </a:pPr>
            <a:r>
              <a:rPr lang="vi-VN">
                <a:solidFill>
                  <a:schemeClr val="tx1">
                    <a:lumMod val="95000"/>
                    <a:lumOff val="5000"/>
                  </a:schemeClr>
                </a:solidFill>
                <a:latin typeface="Arial" pitchFamily="34" charset="0"/>
                <a:cs typeface="Arial" pitchFamily="34" charset="0"/>
              </a:rPr>
              <a:t>Ngoài ra công ty cần quản lý các thông tin về nhân viên của mình như: </a:t>
            </a:r>
            <a:r>
              <a:rPr lang="en-US">
                <a:solidFill>
                  <a:srgbClr val="FF3300"/>
                </a:solidFill>
                <a:latin typeface="Arial" pitchFamily="34" charset="0"/>
                <a:cs typeface="Arial" pitchFamily="34" charset="0"/>
              </a:rPr>
              <a:t>mã, h</a:t>
            </a:r>
            <a:r>
              <a:rPr lang="vi-VN">
                <a:solidFill>
                  <a:srgbClr val="FF3300"/>
                </a:solidFill>
                <a:latin typeface="Arial" pitchFamily="34" charset="0"/>
                <a:cs typeface="Arial" pitchFamily="34" charset="0"/>
              </a:rPr>
              <a:t>ọ tên, ngày sinh và các thông số trên</a:t>
            </a:r>
            <a:r>
              <a:rPr lang="vi-VN">
                <a:solidFill>
                  <a:schemeClr val="tx1">
                    <a:lumMod val="95000"/>
                    <a:lumOff val="5000"/>
                  </a:schemeClr>
                </a:solidFill>
                <a:latin typeface="Arial" pitchFamily="34" charset="0"/>
                <a:cs typeface="Arial" pitchFamily="34" charset="0"/>
              </a:rPr>
              <a:t> để tính lương cho từng nhân viên trong công ty.</a:t>
            </a:r>
          </a:p>
        </p:txBody>
      </p:sp>
    </p:spTree>
    <p:extLst>
      <p:ext uri="{BB962C8B-B14F-4D97-AF65-F5344CB8AC3E}">
        <p14:creationId xmlns:p14="http://schemas.microsoft.com/office/powerpoint/2010/main" val="20047131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81200" y="1143000"/>
            <a:ext cx="8382000" cy="5410200"/>
          </a:xfrm>
        </p:spPr>
        <p:txBody>
          <a:bodyPr>
            <a:normAutofit/>
          </a:bodyPr>
          <a:lstStyle/>
          <a:p>
            <a:pPr algn="just">
              <a:lnSpc>
                <a:spcPct val="130000"/>
              </a:lnSpc>
              <a:spcBef>
                <a:spcPts val="300"/>
              </a:spcBef>
              <a:spcAft>
                <a:spcPts val="300"/>
              </a:spcAft>
              <a:buFont typeface="Wingdings" pitchFamily="2" charset="2"/>
              <a:buChar char="v"/>
            </a:pPr>
            <a:r>
              <a:rPr lang="vi-VN">
                <a:solidFill>
                  <a:srgbClr val="FF3300"/>
                </a:solidFill>
                <a:latin typeface="Arial" pitchFamily="34" charset="0"/>
                <a:cs typeface="Arial" pitchFamily="34" charset="0"/>
              </a:rPr>
              <a:t>Yêu cầu:</a:t>
            </a:r>
            <a:r>
              <a:rPr lang="vi-VN">
                <a:solidFill>
                  <a:schemeClr val="tx1">
                    <a:lumMod val="95000"/>
                    <a:lumOff val="5000"/>
                  </a:schemeClr>
                </a:solidFill>
                <a:latin typeface="Arial" pitchFamily="34" charset="0"/>
                <a:cs typeface="Arial" pitchFamily="34" charset="0"/>
              </a:rPr>
              <a:t> Thiết kế các lớp thích hợp để thực hiện các yêu cầu sau:</a:t>
            </a:r>
            <a:endParaRPr lang="en-US">
              <a:solidFill>
                <a:schemeClr val="tx1">
                  <a:lumMod val="95000"/>
                  <a:lumOff val="5000"/>
                </a:schemeClr>
              </a:solidFill>
              <a:latin typeface="Arial" pitchFamily="34" charset="0"/>
              <a:cs typeface="Arial" pitchFamily="34" charset="0"/>
            </a:endParaRPr>
          </a:p>
          <a:p>
            <a:pPr lvl="1" algn="just">
              <a:lnSpc>
                <a:spcPct val="130000"/>
              </a:lnSpc>
              <a:spcBef>
                <a:spcPts val="300"/>
              </a:spcBef>
              <a:spcAft>
                <a:spcPts val="300"/>
              </a:spcAft>
              <a:buFont typeface="Wingdings" pitchFamily="2" charset="2"/>
              <a:buChar char="§"/>
            </a:pPr>
            <a:r>
              <a:rPr lang="vi-VN">
                <a:solidFill>
                  <a:schemeClr val="tx1">
                    <a:lumMod val="95000"/>
                    <a:lumOff val="5000"/>
                  </a:schemeClr>
                </a:solidFill>
                <a:latin typeface="Arial" pitchFamily="34" charset="0"/>
                <a:cs typeface="Arial" pitchFamily="34" charset="0"/>
              </a:rPr>
              <a:t>Nhập thông tin của các nhân viên để phục vụ cho việc tính lương.</a:t>
            </a:r>
            <a:endParaRPr lang="en-US">
              <a:solidFill>
                <a:schemeClr val="tx1">
                  <a:lumMod val="95000"/>
                  <a:lumOff val="5000"/>
                </a:schemeClr>
              </a:solidFill>
              <a:latin typeface="Arial" pitchFamily="34" charset="0"/>
              <a:cs typeface="Arial" pitchFamily="34" charset="0"/>
            </a:endParaRPr>
          </a:p>
          <a:p>
            <a:pPr lvl="1" algn="just">
              <a:lnSpc>
                <a:spcPct val="130000"/>
              </a:lnSpc>
              <a:spcBef>
                <a:spcPts val="300"/>
              </a:spcBef>
              <a:spcAft>
                <a:spcPts val="300"/>
              </a:spcAft>
              <a:buFont typeface="Wingdings" pitchFamily="2" charset="2"/>
              <a:buChar char="§"/>
            </a:pPr>
            <a:r>
              <a:rPr lang="vi-VN">
                <a:solidFill>
                  <a:schemeClr val="tx1">
                    <a:lumMod val="95000"/>
                    <a:lumOff val="5000"/>
                  </a:schemeClr>
                </a:solidFill>
                <a:latin typeface="Arial" pitchFamily="34" charset="0"/>
                <a:cs typeface="Arial" pitchFamily="34" charset="0"/>
              </a:rPr>
              <a:t>Thực hiện việc tính lương cho từng nhân viên.</a:t>
            </a:r>
            <a:endParaRPr lang="en-US">
              <a:solidFill>
                <a:schemeClr val="tx1">
                  <a:lumMod val="95000"/>
                  <a:lumOff val="5000"/>
                </a:schemeClr>
              </a:solidFill>
              <a:latin typeface="Arial" pitchFamily="34" charset="0"/>
              <a:cs typeface="Arial" pitchFamily="34" charset="0"/>
            </a:endParaRPr>
          </a:p>
          <a:p>
            <a:pPr lvl="1" algn="just">
              <a:lnSpc>
                <a:spcPct val="130000"/>
              </a:lnSpc>
              <a:spcBef>
                <a:spcPts val="300"/>
              </a:spcBef>
              <a:spcAft>
                <a:spcPts val="300"/>
              </a:spcAft>
              <a:buFont typeface="Wingdings" pitchFamily="2" charset="2"/>
              <a:buChar char="§"/>
            </a:pPr>
            <a:r>
              <a:rPr lang="vi-VN">
                <a:solidFill>
                  <a:schemeClr val="tx1">
                    <a:lumMod val="95000"/>
                    <a:lumOff val="5000"/>
                  </a:schemeClr>
                </a:solidFill>
                <a:latin typeface="Arial" pitchFamily="34" charset="0"/>
                <a:cs typeface="Arial" pitchFamily="34" charset="0"/>
              </a:rPr>
              <a:t>Xuất thông tin của các nhân viên.</a:t>
            </a:r>
            <a:endParaRPr lang="en-US">
              <a:solidFill>
                <a:schemeClr val="tx1">
                  <a:lumMod val="95000"/>
                  <a:lumOff val="5000"/>
                </a:schemeClr>
              </a:solidFill>
              <a:latin typeface="Arial" pitchFamily="34" charset="0"/>
              <a:cs typeface="Arial" pitchFamily="34" charset="0"/>
            </a:endParaRPr>
          </a:p>
          <a:p>
            <a:pPr lvl="1" algn="just">
              <a:lnSpc>
                <a:spcPct val="130000"/>
              </a:lnSpc>
              <a:spcBef>
                <a:spcPts val="300"/>
              </a:spcBef>
              <a:spcAft>
                <a:spcPts val="300"/>
              </a:spcAft>
              <a:buFont typeface="Wingdings" pitchFamily="2" charset="2"/>
              <a:buChar char="§"/>
            </a:pPr>
            <a:r>
              <a:rPr lang="vi-VN">
                <a:solidFill>
                  <a:schemeClr val="tx1">
                    <a:lumMod val="95000"/>
                    <a:lumOff val="5000"/>
                  </a:schemeClr>
                </a:solidFill>
                <a:latin typeface="Arial" pitchFamily="34" charset="0"/>
                <a:cs typeface="Arial" pitchFamily="34" charset="0"/>
              </a:rPr>
              <a:t>Tính tổng lương của công ty.</a:t>
            </a:r>
            <a:endParaRPr lang="en-US">
              <a:solidFill>
                <a:schemeClr val="tx1">
                  <a:lumMod val="95000"/>
                  <a:lumOff val="5000"/>
                </a:schemeClr>
              </a:solidFill>
              <a:latin typeface="Arial" pitchFamily="34" charset="0"/>
              <a:cs typeface="Arial" pitchFamily="34" charset="0"/>
            </a:endParaRPr>
          </a:p>
          <a:p>
            <a:pPr lvl="1" algn="just">
              <a:lnSpc>
                <a:spcPct val="130000"/>
              </a:lnSpc>
              <a:spcBef>
                <a:spcPts val="300"/>
              </a:spcBef>
              <a:spcAft>
                <a:spcPts val="300"/>
              </a:spcAft>
              <a:buFont typeface="Wingdings" pitchFamily="2" charset="2"/>
              <a:buChar char="§"/>
            </a:pPr>
            <a:r>
              <a:rPr lang="vi-VN">
                <a:solidFill>
                  <a:schemeClr val="tx1">
                    <a:lumMod val="95000"/>
                    <a:lumOff val="5000"/>
                  </a:schemeClr>
                </a:solidFill>
                <a:latin typeface="Arial" pitchFamily="34" charset="0"/>
                <a:cs typeface="Arial" pitchFamily="34" charset="0"/>
              </a:rPr>
              <a:t>Tìm kiếm một nhân viên theo họ tên.</a:t>
            </a:r>
          </a:p>
        </p:txBody>
      </p:sp>
      <p:sp>
        <p:nvSpPr>
          <p:cNvPr id="8" name="Title 1"/>
          <p:cNvSpPr>
            <a:spLocks noGrp="1"/>
          </p:cNvSpPr>
          <p:nvPr>
            <p:ph type="title"/>
          </p:nvPr>
        </p:nvSpPr>
        <p:spPr>
          <a:xfrm>
            <a:off x="1981200" y="152400"/>
            <a:ext cx="8686800" cy="762000"/>
          </a:xfrm>
        </p:spPr>
        <p:txBody>
          <a:bodyPr>
            <a:noAutofit/>
          </a:bodyPr>
          <a:lstStyle/>
          <a:p>
            <a:r>
              <a:rPr lang="en-US" sz="4000" b="1">
                <a:effectLst>
                  <a:outerShdw blurRad="38100" dist="38100" dir="2700000" algn="tl">
                    <a:srgbClr val="000000">
                      <a:alpha val="43137"/>
                    </a:srgbClr>
                  </a:outerShdw>
                </a:effectLst>
                <a:latin typeface="Arial" pitchFamily="34" charset="0"/>
                <a:cs typeface="Arial" pitchFamily="34" charset="0"/>
              </a:rPr>
              <a:t>Bài toán Tính tiền lương</a:t>
            </a:r>
          </a:p>
        </p:txBody>
      </p:sp>
    </p:spTree>
    <p:extLst>
      <p:ext uri="{BB962C8B-B14F-4D97-AF65-F5344CB8AC3E}">
        <p14:creationId xmlns:p14="http://schemas.microsoft.com/office/powerpoint/2010/main" val="2299046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 calcmode="lin" valueType="num">
                                      <p:cBhvr additive="base">
                                        <p:cTn id="23"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 calcmode="lin" valueType="num">
                                      <p:cBhvr additive="base">
                                        <p:cTn id="2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bwMode="auto">
          <a:xfrm>
            <a:off x="1981201" y="152400"/>
            <a:ext cx="8686799" cy="718132"/>
          </a:xfrm>
          <a:noFill/>
          <a:ln>
            <a:miter lim="800000"/>
            <a:headEnd/>
            <a:tailEnd/>
          </a:ln>
        </p:spPr>
        <p:txBody>
          <a:bodyPr vert="horz" wrap="square" lIns="91440" tIns="45720" rIns="91440" bIns="45720" numCol="1" anchor="t" anchorCtr="0" compatLnSpc="1">
            <a:prstTxWarp prst="textNoShape">
              <a:avLst/>
            </a:prstTxWarp>
          </a:bodyPr>
          <a:lstStyle/>
          <a:p>
            <a:r>
              <a:rPr lang="en-US" sz="4000" b="1">
                <a:cs typeface="Tahoma" charset="0"/>
              </a:rPr>
              <a:t>Q &amp; A</a:t>
            </a:r>
          </a:p>
        </p:txBody>
      </p:sp>
      <p:grpSp>
        <p:nvGrpSpPr>
          <p:cNvPr id="4" name="Group 4"/>
          <p:cNvGrpSpPr>
            <a:grpSpLocks/>
          </p:cNvGrpSpPr>
          <p:nvPr/>
        </p:nvGrpSpPr>
        <p:grpSpPr bwMode="auto">
          <a:xfrm>
            <a:off x="4062640" y="1143000"/>
            <a:ext cx="4471760" cy="5486400"/>
            <a:chOff x="2208" y="768"/>
            <a:chExt cx="1170" cy="2517"/>
          </a:xfrm>
        </p:grpSpPr>
        <p:sp>
          <p:nvSpPr>
            <p:cNvPr id="5" name="AutoShape 5"/>
            <p:cNvSpPr>
              <a:spLocks noChangeAspect="1" noChangeArrowheads="1" noTextEdit="1"/>
            </p:cNvSpPr>
            <p:nvPr/>
          </p:nvSpPr>
          <p:spPr bwMode="auto">
            <a:xfrm>
              <a:off x="2208" y="768"/>
              <a:ext cx="1170" cy="2517"/>
            </a:xfrm>
            <a:prstGeom prst="rect">
              <a:avLst/>
            </a:prstGeom>
            <a:noFill/>
            <a:ln w="9525">
              <a:noFill/>
              <a:miter lim="800000"/>
              <a:headEnd/>
              <a:tailEnd/>
            </a:ln>
          </p:spPr>
          <p:txBody>
            <a:bodyPr/>
            <a:lstStyle/>
            <a:p>
              <a:endParaRPr lang="en-US"/>
            </a:p>
          </p:txBody>
        </p:sp>
        <p:sp>
          <p:nvSpPr>
            <p:cNvPr id="6" name="Freeform 6"/>
            <p:cNvSpPr>
              <a:spLocks/>
            </p:cNvSpPr>
            <p:nvPr/>
          </p:nvSpPr>
          <p:spPr bwMode="auto">
            <a:xfrm>
              <a:off x="2582" y="1093"/>
              <a:ext cx="457" cy="507"/>
            </a:xfrm>
            <a:custGeom>
              <a:avLst/>
              <a:gdLst>
                <a:gd name="T0" fmla="*/ 238 w 457"/>
                <a:gd name="T1" fmla="*/ 117 h 507"/>
                <a:gd name="T2" fmla="*/ 198 w 457"/>
                <a:gd name="T3" fmla="*/ 65 h 507"/>
                <a:gd name="T4" fmla="*/ 142 w 457"/>
                <a:gd name="T5" fmla="*/ 26 h 507"/>
                <a:gd name="T6" fmla="*/ 92 w 457"/>
                <a:gd name="T7" fmla="*/ 0 h 507"/>
                <a:gd name="T8" fmla="*/ 52 w 457"/>
                <a:gd name="T9" fmla="*/ 7 h 507"/>
                <a:gd name="T10" fmla="*/ 23 w 457"/>
                <a:gd name="T11" fmla="*/ 36 h 507"/>
                <a:gd name="T12" fmla="*/ 0 w 457"/>
                <a:gd name="T13" fmla="*/ 124 h 507"/>
                <a:gd name="T14" fmla="*/ 9 w 457"/>
                <a:gd name="T15" fmla="*/ 225 h 507"/>
                <a:gd name="T16" fmla="*/ 33 w 457"/>
                <a:gd name="T17" fmla="*/ 322 h 507"/>
                <a:gd name="T18" fmla="*/ 59 w 457"/>
                <a:gd name="T19" fmla="*/ 397 h 507"/>
                <a:gd name="T20" fmla="*/ 109 w 457"/>
                <a:gd name="T21" fmla="*/ 475 h 507"/>
                <a:gd name="T22" fmla="*/ 152 w 457"/>
                <a:gd name="T23" fmla="*/ 507 h 507"/>
                <a:gd name="T24" fmla="*/ 211 w 457"/>
                <a:gd name="T25" fmla="*/ 507 h 507"/>
                <a:gd name="T26" fmla="*/ 271 w 457"/>
                <a:gd name="T27" fmla="*/ 485 h 507"/>
                <a:gd name="T28" fmla="*/ 301 w 457"/>
                <a:gd name="T29" fmla="*/ 429 h 507"/>
                <a:gd name="T30" fmla="*/ 317 w 457"/>
                <a:gd name="T31" fmla="*/ 358 h 507"/>
                <a:gd name="T32" fmla="*/ 311 w 457"/>
                <a:gd name="T33" fmla="*/ 270 h 507"/>
                <a:gd name="T34" fmla="*/ 450 w 457"/>
                <a:gd name="T35" fmla="*/ 280 h 507"/>
                <a:gd name="T36" fmla="*/ 457 w 457"/>
                <a:gd name="T37" fmla="*/ 241 h 507"/>
                <a:gd name="T38" fmla="*/ 298 w 457"/>
                <a:gd name="T39" fmla="*/ 225 h 507"/>
                <a:gd name="T40" fmla="*/ 258 w 457"/>
                <a:gd name="T41" fmla="*/ 134 h 507"/>
                <a:gd name="T42" fmla="*/ 238 w 457"/>
                <a:gd name="T43" fmla="*/ 117 h 507"/>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457"/>
                <a:gd name="T67" fmla="*/ 0 h 507"/>
                <a:gd name="T68" fmla="*/ 457 w 457"/>
                <a:gd name="T69" fmla="*/ 507 h 507"/>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457" h="507">
                  <a:moveTo>
                    <a:pt x="238" y="117"/>
                  </a:moveTo>
                  <a:lnTo>
                    <a:pt x="198" y="65"/>
                  </a:lnTo>
                  <a:lnTo>
                    <a:pt x="142" y="26"/>
                  </a:lnTo>
                  <a:lnTo>
                    <a:pt x="92" y="0"/>
                  </a:lnTo>
                  <a:lnTo>
                    <a:pt x="52" y="7"/>
                  </a:lnTo>
                  <a:lnTo>
                    <a:pt x="23" y="36"/>
                  </a:lnTo>
                  <a:lnTo>
                    <a:pt x="0" y="124"/>
                  </a:lnTo>
                  <a:lnTo>
                    <a:pt x="9" y="225"/>
                  </a:lnTo>
                  <a:lnTo>
                    <a:pt x="33" y="322"/>
                  </a:lnTo>
                  <a:lnTo>
                    <a:pt x="59" y="397"/>
                  </a:lnTo>
                  <a:lnTo>
                    <a:pt x="109" y="475"/>
                  </a:lnTo>
                  <a:lnTo>
                    <a:pt x="152" y="507"/>
                  </a:lnTo>
                  <a:lnTo>
                    <a:pt x="211" y="507"/>
                  </a:lnTo>
                  <a:lnTo>
                    <a:pt x="271" y="485"/>
                  </a:lnTo>
                  <a:lnTo>
                    <a:pt x="301" y="429"/>
                  </a:lnTo>
                  <a:lnTo>
                    <a:pt x="317" y="358"/>
                  </a:lnTo>
                  <a:lnTo>
                    <a:pt x="311" y="270"/>
                  </a:lnTo>
                  <a:lnTo>
                    <a:pt x="450" y="280"/>
                  </a:lnTo>
                  <a:lnTo>
                    <a:pt x="457" y="241"/>
                  </a:lnTo>
                  <a:lnTo>
                    <a:pt x="298" y="225"/>
                  </a:lnTo>
                  <a:lnTo>
                    <a:pt x="258" y="134"/>
                  </a:lnTo>
                  <a:lnTo>
                    <a:pt x="238" y="117"/>
                  </a:lnTo>
                  <a:close/>
                </a:path>
              </a:pathLst>
            </a:custGeom>
            <a:solidFill>
              <a:srgbClr val="0251B8"/>
            </a:solidFill>
            <a:ln w="9525">
              <a:noFill/>
              <a:round/>
              <a:headEnd/>
              <a:tailEnd/>
            </a:ln>
          </p:spPr>
          <p:txBody>
            <a:bodyPr/>
            <a:lstStyle/>
            <a:p>
              <a:endParaRPr lang="en-US"/>
            </a:p>
          </p:txBody>
        </p:sp>
        <p:sp>
          <p:nvSpPr>
            <p:cNvPr id="7" name="Freeform 7"/>
            <p:cNvSpPr>
              <a:spLocks/>
            </p:cNvSpPr>
            <p:nvPr/>
          </p:nvSpPr>
          <p:spPr bwMode="auto">
            <a:xfrm>
              <a:off x="2210" y="963"/>
              <a:ext cx="526" cy="813"/>
            </a:xfrm>
            <a:custGeom>
              <a:avLst/>
              <a:gdLst>
                <a:gd name="T0" fmla="*/ 307 w 526"/>
                <a:gd name="T1" fmla="*/ 19 h 813"/>
                <a:gd name="T2" fmla="*/ 373 w 526"/>
                <a:gd name="T3" fmla="*/ 0 h 813"/>
                <a:gd name="T4" fmla="*/ 426 w 526"/>
                <a:gd name="T5" fmla="*/ 3 h 813"/>
                <a:gd name="T6" fmla="*/ 466 w 526"/>
                <a:gd name="T7" fmla="*/ 32 h 813"/>
                <a:gd name="T8" fmla="*/ 493 w 526"/>
                <a:gd name="T9" fmla="*/ 78 h 813"/>
                <a:gd name="T10" fmla="*/ 483 w 526"/>
                <a:gd name="T11" fmla="*/ 126 h 813"/>
                <a:gd name="T12" fmla="*/ 446 w 526"/>
                <a:gd name="T13" fmla="*/ 126 h 813"/>
                <a:gd name="T14" fmla="*/ 456 w 526"/>
                <a:gd name="T15" fmla="*/ 87 h 813"/>
                <a:gd name="T16" fmla="*/ 426 w 526"/>
                <a:gd name="T17" fmla="*/ 52 h 813"/>
                <a:gd name="T18" fmla="*/ 397 w 526"/>
                <a:gd name="T19" fmla="*/ 39 h 813"/>
                <a:gd name="T20" fmla="*/ 347 w 526"/>
                <a:gd name="T21" fmla="*/ 52 h 813"/>
                <a:gd name="T22" fmla="*/ 367 w 526"/>
                <a:gd name="T23" fmla="*/ 91 h 813"/>
                <a:gd name="T24" fmla="*/ 373 w 526"/>
                <a:gd name="T25" fmla="*/ 126 h 813"/>
                <a:gd name="T26" fmla="*/ 367 w 526"/>
                <a:gd name="T27" fmla="*/ 156 h 813"/>
                <a:gd name="T28" fmla="*/ 317 w 526"/>
                <a:gd name="T29" fmla="*/ 169 h 813"/>
                <a:gd name="T30" fmla="*/ 264 w 526"/>
                <a:gd name="T31" fmla="*/ 159 h 813"/>
                <a:gd name="T32" fmla="*/ 254 w 526"/>
                <a:gd name="T33" fmla="*/ 136 h 813"/>
                <a:gd name="T34" fmla="*/ 198 w 526"/>
                <a:gd name="T35" fmla="*/ 198 h 813"/>
                <a:gd name="T36" fmla="*/ 165 w 526"/>
                <a:gd name="T37" fmla="*/ 266 h 813"/>
                <a:gd name="T38" fmla="*/ 119 w 526"/>
                <a:gd name="T39" fmla="*/ 354 h 813"/>
                <a:gd name="T40" fmla="*/ 89 w 526"/>
                <a:gd name="T41" fmla="*/ 432 h 813"/>
                <a:gd name="T42" fmla="*/ 76 w 526"/>
                <a:gd name="T43" fmla="*/ 507 h 813"/>
                <a:gd name="T44" fmla="*/ 86 w 526"/>
                <a:gd name="T45" fmla="*/ 546 h 813"/>
                <a:gd name="T46" fmla="*/ 139 w 526"/>
                <a:gd name="T47" fmla="*/ 595 h 813"/>
                <a:gd name="T48" fmla="*/ 248 w 526"/>
                <a:gd name="T49" fmla="*/ 637 h 813"/>
                <a:gd name="T50" fmla="*/ 307 w 526"/>
                <a:gd name="T51" fmla="*/ 656 h 813"/>
                <a:gd name="T52" fmla="*/ 367 w 526"/>
                <a:gd name="T53" fmla="*/ 666 h 813"/>
                <a:gd name="T54" fmla="*/ 456 w 526"/>
                <a:gd name="T55" fmla="*/ 702 h 813"/>
                <a:gd name="T56" fmla="*/ 522 w 526"/>
                <a:gd name="T57" fmla="*/ 725 h 813"/>
                <a:gd name="T58" fmla="*/ 526 w 526"/>
                <a:gd name="T59" fmla="*/ 770 h 813"/>
                <a:gd name="T60" fmla="*/ 493 w 526"/>
                <a:gd name="T61" fmla="*/ 803 h 813"/>
                <a:gd name="T62" fmla="*/ 453 w 526"/>
                <a:gd name="T63" fmla="*/ 813 h 813"/>
                <a:gd name="T64" fmla="*/ 393 w 526"/>
                <a:gd name="T65" fmla="*/ 783 h 813"/>
                <a:gd name="T66" fmla="*/ 254 w 526"/>
                <a:gd name="T67" fmla="*/ 712 h 813"/>
                <a:gd name="T68" fmla="*/ 139 w 526"/>
                <a:gd name="T69" fmla="*/ 663 h 813"/>
                <a:gd name="T70" fmla="*/ 59 w 526"/>
                <a:gd name="T71" fmla="*/ 608 h 813"/>
                <a:gd name="T72" fmla="*/ 6 w 526"/>
                <a:gd name="T73" fmla="*/ 559 h 813"/>
                <a:gd name="T74" fmla="*/ 0 w 526"/>
                <a:gd name="T75" fmla="*/ 500 h 813"/>
                <a:gd name="T76" fmla="*/ 29 w 526"/>
                <a:gd name="T77" fmla="*/ 422 h 813"/>
                <a:gd name="T78" fmla="*/ 89 w 526"/>
                <a:gd name="T79" fmla="*/ 305 h 813"/>
                <a:gd name="T80" fmla="*/ 145 w 526"/>
                <a:gd name="T81" fmla="*/ 208 h 813"/>
                <a:gd name="T82" fmla="*/ 215 w 526"/>
                <a:gd name="T83" fmla="*/ 107 h 813"/>
                <a:gd name="T84" fmla="*/ 268 w 526"/>
                <a:gd name="T85" fmla="*/ 48 h 813"/>
                <a:gd name="T86" fmla="*/ 334 w 526"/>
                <a:gd name="T87" fmla="*/ 19 h 813"/>
                <a:gd name="T88" fmla="*/ 307 w 526"/>
                <a:gd name="T89" fmla="*/ 19 h 813"/>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526"/>
                <a:gd name="T136" fmla="*/ 0 h 813"/>
                <a:gd name="T137" fmla="*/ 526 w 526"/>
                <a:gd name="T138" fmla="*/ 813 h 813"/>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526" h="813">
                  <a:moveTo>
                    <a:pt x="307" y="19"/>
                  </a:moveTo>
                  <a:lnTo>
                    <a:pt x="373" y="0"/>
                  </a:lnTo>
                  <a:lnTo>
                    <a:pt x="426" y="3"/>
                  </a:lnTo>
                  <a:lnTo>
                    <a:pt x="466" y="32"/>
                  </a:lnTo>
                  <a:lnTo>
                    <a:pt x="493" y="78"/>
                  </a:lnTo>
                  <a:lnTo>
                    <a:pt x="483" y="126"/>
                  </a:lnTo>
                  <a:lnTo>
                    <a:pt x="446" y="126"/>
                  </a:lnTo>
                  <a:lnTo>
                    <a:pt x="456" y="87"/>
                  </a:lnTo>
                  <a:lnTo>
                    <a:pt x="426" y="52"/>
                  </a:lnTo>
                  <a:lnTo>
                    <a:pt x="397" y="39"/>
                  </a:lnTo>
                  <a:lnTo>
                    <a:pt x="347" y="52"/>
                  </a:lnTo>
                  <a:lnTo>
                    <a:pt x="367" y="91"/>
                  </a:lnTo>
                  <a:lnTo>
                    <a:pt x="373" y="126"/>
                  </a:lnTo>
                  <a:lnTo>
                    <a:pt x="367" y="156"/>
                  </a:lnTo>
                  <a:lnTo>
                    <a:pt x="317" y="169"/>
                  </a:lnTo>
                  <a:lnTo>
                    <a:pt x="264" y="159"/>
                  </a:lnTo>
                  <a:lnTo>
                    <a:pt x="254" y="136"/>
                  </a:lnTo>
                  <a:lnTo>
                    <a:pt x="198" y="198"/>
                  </a:lnTo>
                  <a:lnTo>
                    <a:pt x="165" y="266"/>
                  </a:lnTo>
                  <a:lnTo>
                    <a:pt x="119" y="354"/>
                  </a:lnTo>
                  <a:lnTo>
                    <a:pt x="89" y="432"/>
                  </a:lnTo>
                  <a:lnTo>
                    <a:pt x="76" y="507"/>
                  </a:lnTo>
                  <a:lnTo>
                    <a:pt x="86" y="546"/>
                  </a:lnTo>
                  <a:lnTo>
                    <a:pt x="139" y="595"/>
                  </a:lnTo>
                  <a:lnTo>
                    <a:pt x="248" y="637"/>
                  </a:lnTo>
                  <a:lnTo>
                    <a:pt x="307" y="656"/>
                  </a:lnTo>
                  <a:lnTo>
                    <a:pt x="367" y="666"/>
                  </a:lnTo>
                  <a:lnTo>
                    <a:pt x="456" y="702"/>
                  </a:lnTo>
                  <a:lnTo>
                    <a:pt x="522" y="725"/>
                  </a:lnTo>
                  <a:lnTo>
                    <a:pt x="526" y="770"/>
                  </a:lnTo>
                  <a:lnTo>
                    <a:pt x="493" y="803"/>
                  </a:lnTo>
                  <a:lnTo>
                    <a:pt x="453" y="813"/>
                  </a:lnTo>
                  <a:lnTo>
                    <a:pt x="393" y="783"/>
                  </a:lnTo>
                  <a:lnTo>
                    <a:pt x="254" y="712"/>
                  </a:lnTo>
                  <a:lnTo>
                    <a:pt x="139" y="663"/>
                  </a:lnTo>
                  <a:lnTo>
                    <a:pt x="59" y="608"/>
                  </a:lnTo>
                  <a:lnTo>
                    <a:pt x="6" y="559"/>
                  </a:lnTo>
                  <a:lnTo>
                    <a:pt x="0" y="500"/>
                  </a:lnTo>
                  <a:lnTo>
                    <a:pt x="29" y="422"/>
                  </a:lnTo>
                  <a:lnTo>
                    <a:pt x="89" y="305"/>
                  </a:lnTo>
                  <a:lnTo>
                    <a:pt x="145" y="208"/>
                  </a:lnTo>
                  <a:lnTo>
                    <a:pt x="215" y="107"/>
                  </a:lnTo>
                  <a:lnTo>
                    <a:pt x="268" y="48"/>
                  </a:lnTo>
                  <a:lnTo>
                    <a:pt x="334" y="19"/>
                  </a:lnTo>
                  <a:lnTo>
                    <a:pt x="307" y="19"/>
                  </a:lnTo>
                  <a:close/>
                </a:path>
              </a:pathLst>
            </a:custGeom>
            <a:solidFill>
              <a:srgbClr val="0251B8"/>
            </a:solidFill>
            <a:ln w="9525">
              <a:noFill/>
              <a:round/>
              <a:headEnd/>
              <a:tailEnd/>
            </a:ln>
          </p:spPr>
          <p:txBody>
            <a:bodyPr/>
            <a:lstStyle/>
            <a:p>
              <a:endParaRPr lang="en-US"/>
            </a:p>
          </p:txBody>
        </p:sp>
        <p:sp>
          <p:nvSpPr>
            <p:cNvPr id="8" name="Freeform 8"/>
            <p:cNvSpPr>
              <a:spLocks/>
            </p:cNvSpPr>
            <p:nvPr/>
          </p:nvSpPr>
          <p:spPr bwMode="auto">
            <a:xfrm>
              <a:off x="2706" y="1637"/>
              <a:ext cx="275" cy="763"/>
            </a:xfrm>
            <a:custGeom>
              <a:avLst/>
              <a:gdLst>
                <a:gd name="T0" fmla="*/ 17 w 275"/>
                <a:gd name="T1" fmla="*/ 59 h 763"/>
                <a:gd name="T2" fmla="*/ 27 w 275"/>
                <a:gd name="T3" fmla="*/ 20 h 763"/>
                <a:gd name="T4" fmla="*/ 70 w 275"/>
                <a:gd name="T5" fmla="*/ 0 h 763"/>
                <a:gd name="T6" fmla="*/ 109 w 275"/>
                <a:gd name="T7" fmla="*/ 0 h 763"/>
                <a:gd name="T8" fmla="*/ 159 w 275"/>
                <a:gd name="T9" fmla="*/ 29 h 763"/>
                <a:gd name="T10" fmla="*/ 206 w 275"/>
                <a:gd name="T11" fmla="*/ 98 h 763"/>
                <a:gd name="T12" fmla="*/ 239 w 275"/>
                <a:gd name="T13" fmla="*/ 169 h 763"/>
                <a:gd name="T14" fmla="*/ 255 w 275"/>
                <a:gd name="T15" fmla="*/ 266 h 763"/>
                <a:gd name="T16" fmla="*/ 269 w 275"/>
                <a:gd name="T17" fmla="*/ 380 h 763"/>
                <a:gd name="T18" fmla="*/ 275 w 275"/>
                <a:gd name="T19" fmla="*/ 490 h 763"/>
                <a:gd name="T20" fmla="*/ 275 w 275"/>
                <a:gd name="T21" fmla="*/ 633 h 763"/>
                <a:gd name="T22" fmla="*/ 255 w 275"/>
                <a:gd name="T23" fmla="*/ 721 h 763"/>
                <a:gd name="T24" fmla="*/ 219 w 275"/>
                <a:gd name="T25" fmla="*/ 753 h 763"/>
                <a:gd name="T26" fmla="*/ 156 w 275"/>
                <a:gd name="T27" fmla="*/ 763 h 763"/>
                <a:gd name="T28" fmla="*/ 90 w 275"/>
                <a:gd name="T29" fmla="*/ 760 h 763"/>
                <a:gd name="T30" fmla="*/ 56 w 275"/>
                <a:gd name="T31" fmla="*/ 721 h 763"/>
                <a:gd name="T32" fmla="*/ 37 w 275"/>
                <a:gd name="T33" fmla="*/ 653 h 763"/>
                <a:gd name="T34" fmla="*/ 20 w 275"/>
                <a:gd name="T35" fmla="*/ 585 h 763"/>
                <a:gd name="T36" fmla="*/ 7 w 275"/>
                <a:gd name="T37" fmla="*/ 461 h 763"/>
                <a:gd name="T38" fmla="*/ 0 w 275"/>
                <a:gd name="T39" fmla="*/ 322 h 763"/>
                <a:gd name="T40" fmla="*/ 0 w 275"/>
                <a:gd name="T41" fmla="*/ 159 h 763"/>
                <a:gd name="T42" fmla="*/ 17 w 275"/>
                <a:gd name="T43" fmla="*/ 88 h 763"/>
                <a:gd name="T44" fmla="*/ 17 w 275"/>
                <a:gd name="T45" fmla="*/ 59 h 763"/>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275"/>
                <a:gd name="T70" fmla="*/ 0 h 763"/>
                <a:gd name="T71" fmla="*/ 275 w 275"/>
                <a:gd name="T72" fmla="*/ 763 h 763"/>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275" h="763">
                  <a:moveTo>
                    <a:pt x="17" y="59"/>
                  </a:moveTo>
                  <a:lnTo>
                    <a:pt x="27" y="20"/>
                  </a:lnTo>
                  <a:lnTo>
                    <a:pt x="70" y="0"/>
                  </a:lnTo>
                  <a:lnTo>
                    <a:pt x="109" y="0"/>
                  </a:lnTo>
                  <a:lnTo>
                    <a:pt x="159" y="29"/>
                  </a:lnTo>
                  <a:lnTo>
                    <a:pt x="206" y="98"/>
                  </a:lnTo>
                  <a:lnTo>
                    <a:pt x="239" y="169"/>
                  </a:lnTo>
                  <a:lnTo>
                    <a:pt x="255" y="266"/>
                  </a:lnTo>
                  <a:lnTo>
                    <a:pt x="269" y="380"/>
                  </a:lnTo>
                  <a:lnTo>
                    <a:pt x="275" y="490"/>
                  </a:lnTo>
                  <a:lnTo>
                    <a:pt x="275" y="633"/>
                  </a:lnTo>
                  <a:lnTo>
                    <a:pt x="255" y="721"/>
                  </a:lnTo>
                  <a:lnTo>
                    <a:pt x="219" y="753"/>
                  </a:lnTo>
                  <a:lnTo>
                    <a:pt x="156" y="763"/>
                  </a:lnTo>
                  <a:lnTo>
                    <a:pt x="90" y="760"/>
                  </a:lnTo>
                  <a:lnTo>
                    <a:pt x="56" y="721"/>
                  </a:lnTo>
                  <a:lnTo>
                    <a:pt x="37" y="653"/>
                  </a:lnTo>
                  <a:lnTo>
                    <a:pt x="20" y="585"/>
                  </a:lnTo>
                  <a:lnTo>
                    <a:pt x="7" y="461"/>
                  </a:lnTo>
                  <a:lnTo>
                    <a:pt x="0" y="322"/>
                  </a:lnTo>
                  <a:lnTo>
                    <a:pt x="0" y="159"/>
                  </a:lnTo>
                  <a:lnTo>
                    <a:pt x="17" y="88"/>
                  </a:lnTo>
                  <a:lnTo>
                    <a:pt x="17" y="59"/>
                  </a:lnTo>
                  <a:close/>
                </a:path>
              </a:pathLst>
            </a:custGeom>
            <a:solidFill>
              <a:srgbClr val="0251B8"/>
            </a:solidFill>
            <a:ln w="9525">
              <a:noFill/>
              <a:round/>
              <a:headEnd/>
              <a:tailEnd/>
            </a:ln>
          </p:spPr>
          <p:txBody>
            <a:bodyPr/>
            <a:lstStyle/>
            <a:p>
              <a:endParaRPr lang="en-US"/>
            </a:p>
          </p:txBody>
        </p:sp>
        <p:sp>
          <p:nvSpPr>
            <p:cNvPr id="9" name="Freeform 9"/>
            <p:cNvSpPr>
              <a:spLocks/>
            </p:cNvSpPr>
            <p:nvPr/>
          </p:nvSpPr>
          <p:spPr bwMode="auto">
            <a:xfrm>
              <a:off x="2833" y="1658"/>
              <a:ext cx="420" cy="586"/>
            </a:xfrm>
            <a:custGeom>
              <a:avLst/>
              <a:gdLst>
                <a:gd name="T0" fmla="*/ 23 w 420"/>
                <a:gd name="T1" fmla="*/ 0 h 586"/>
                <a:gd name="T2" fmla="*/ 109 w 420"/>
                <a:gd name="T3" fmla="*/ 10 h 586"/>
                <a:gd name="T4" fmla="*/ 198 w 420"/>
                <a:gd name="T5" fmla="*/ 26 h 586"/>
                <a:gd name="T6" fmla="*/ 291 w 420"/>
                <a:gd name="T7" fmla="*/ 78 h 586"/>
                <a:gd name="T8" fmla="*/ 357 w 420"/>
                <a:gd name="T9" fmla="*/ 117 h 586"/>
                <a:gd name="T10" fmla="*/ 400 w 420"/>
                <a:gd name="T11" fmla="*/ 173 h 586"/>
                <a:gd name="T12" fmla="*/ 420 w 420"/>
                <a:gd name="T13" fmla="*/ 205 h 586"/>
                <a:gd name="T14" fmla="*/ 380 w 420"/>
                <a:gd name="T15" fmla="*/ 300 h 586"/>
                <a:gd name="T16" fmla="*/ 317 w 420"/>
                <a:gd name="T17" fmla="*/ 358 h 586"/>
                <a:gd name="T18" fmla="*/ 241 w 420"/>
                <a:gd name="T19" fmla="*/ 400 h 586"/>
                <a:gd name="T20" fmla="*/ 201 w 420"/>
                <a:gd name="T21" fmla="*/ 426 h 586"/>
                <a:gd name="T22" fmla="*/ 132 w 420"/>
                <a:gd name="T23" fmla="*/ 439 h 586"/>
                <a:gd name="T24" fmla="*/ 129 w 420"/>
                <a:gd name="T25" fmla="*/ 465 h 586"/>
                <a:gd name="T26" fmla="*/ 182 w 420"/>
                <a:gd name="T27" fmla="*/ 488 h 586"/>
                <a:gd name="T28" fmla="*/ 258 w 420"/>
                <a:gd name="T29" fmla="*/ 508 h 586"/>
                <a:gd name="T30" fmla="*/ 330 w 420"/>
                <a:gd name="T31" fmla="*/ 547 h 586"/>
                <a:gd name="T32" fmla="*/ 301 w 420"/>
                <a:gd name="T33" fmla="*/ 576 h 586"/>
                <a:gd name="T34" fmla="*/ 271 w 420"/>
                <a:gd name="T35" fmla="*/ 586 h 586"/>
                <a:gd name="T36" fmla="*/ 228 w 420"/>
                <a:gd name="T37" fmla="*/ 543 h 586"/>
                <a:gd name="T38" fmla="*/ 162 w 420"/>
                <a:gd name="T39" fmla="*/ 517 h 586"/>
                <a:gd name="T40" fmla="*/ 109 w 420"/>
                <a:gd name="T41" fmla="*/ 498 h 586"/>
                <a:gd name="T42" fmla="*/ 109 w 420"/>
                <a:gd name="T43" fmla="*/ 459 h 586"/>
                <a:gd name="T44" fmla="*/ 119 w 420"/>
                <a:gd name="T45" fmla="*/ 417 h 586"/>
                <a:gd name="T46" fmla="*/ 152 w 420"/>
                <a:gd name="T47" fmla="*/ 400 h 586"/>
                <a:gd name="T48" fmla="*/ 258 w 420"/>
                <a:gd name="T49" fmla="*/ 358 h 586"/>
                <a:gd name="T50" fmla="*/ 317 w 420"/>
                <a:gd name="T51" fmla="*/ 293 h 586"/>
                <a:gd name="T52" fmla="*/ 360 w 420"/>
                <a:gd name="T53" fmla="*/ 225 h 586"/>
                <a:gd name="T54" fmla="*/ 350 w 420"/>
                <a:gd name="T55" fmla="*/ 192 h 586"/>
                <a:gd name="T56" fmla="*/ 317 w 420"/>
                <a:gd name="T57" fmla="*/ 153 h 586"/>
                <a:gd name="T58" fmla="*/ 238 w 420"/>
                <a:gd name="T59" fmla="*/ 98 h 586"/>
                <a:gd name="T60" fmla="*/ 142 w 420"/>
                <a:gd name="T61" fmla="*/ 78 h 586"/>
                <a:gd name="T62" fmla="*/ 79 w 420"/>
                <a:gd name="T63" fmla="*/ 75 h 586"/>
                <a:gd name="T64" fmla="*/ 23 w 420"/>
                <a:gd name="T65" fmla="*/ 75 h 586"/>
                <a:gd name="T66" fmla="*/ 0 w 420"/>
                <a:gd name="T67" fmla="*/ 39 h 586"/>
                <a:gd name="T68" fmla="*/ 23 w 420"/>
                <a:gd name="T69" fmla="*/ 0 h 58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420"/>
                <a:gd name="T106" fmla="*/ 0 h 586"/>
                <a:gd name="T107" fmla="*/ 420 w 420"/>
                <a:gd name="T108" fmla="*/ 586 h 58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420" h="586">
                  <a:moveTo>
                    <a:pt x="23" y="0"/>
                  </a:moveTo>
                  <a:lnTo>
                    <a:pt x="109" y="10"/>
                  </a:lnTo>
                  <a:lnTo>
                    <a:pt x="198" y="26"/>
                  </a:lnTo>
                  <a:lnTo>
                    <a:pt x="291" y="78"/>
                  </a:lnTo>
                  <a:lnTo>
                    <a:pt x="357" y="117"/>
                  </a:lnTo>
                  <a:lnTo>
                    <a:pt x="400" y="173"/>
                  </a:lnTo>
                  <a:lnTo>
                    <a:pt x="420" y="205"/>
                  </a:lnTo>
                  <a:lnTo>
                    <a:pt x="380" y="300"/>
                  </a:lnTo>
                  <a:lnTo>
                    <a:pt x="317" y="358"/>
                  </a:lnTo>
                  <a:lnTo>
                    <a:pt x="241" y="400"/>
                  </a:lnTo>
                  <a:lnTo>
                    <a:pt x="201" y="426"/>
                  </a:lnTo>
                  <a:lnTo>
                    <a:pt x="132" y="439"/>
                  </a:lnTo>
                  <a:lnTo>
                    <a:pt x="129" y="465"/>
                  </a:lnTo>
                  <a:lnTo>
                    <a:pt x="182" y="488"/>
                  </a:lnTo>
                  <a:lnTo>
                    <a:pt x="258" y="508"/>
                  </a:lnTo>
                  <a:lnTo>
                    <a:pt x="330" y="547"/>
                  </a:lnTo>
                  <a:lnTo>
                    <a:pt x="301" y="576"/>
                  </a:lnTo>
                  <a:lnTo>
                    <a:pt x="271" y="586"/>
                  </a:lnTo>
                  <a:lnTo>
                    <a:pt x="228" y="543"/>
                  </a:lnTo>
                  <a:lnTo>
                    <a:pt x="162" y="517"/>
                  </a:lnTo>
                  <a:lnTo>
                    <a:pt x="109" y="498"/>
                  </a:lnTo>
                  <a:lnTo>
                    <a:pt x="109" y="459"/>
                  </a:lnTo>
                  <a:lnTo>
                    <a:pt x="119" y="417"/>
                  </a:lnTo>
                  <a:lnTo>
                    <a:pt x="152" y="400"/>
                  </a:lnTo>
                  <a:lnTo>
                    <a:pt x="258" y="358"/>
                  </a:lnTo>
                  <a:lnTo>
                    <a:pt x="317" y="293"/>
                  </a:lnTo>
                  <a:lnTo>
                    <a:pt x="360" y="225"/>
                  </a:lnTo>
                  <a:lnTo>
                    <a:pt x="350" y="192"/>
                  </a:lnTo>
                  <a:lnTo>
                    <a:pt x="317" y="153"/>
                  </a:lnTo>
                  <a:lnTo>
                    <a:pt x="238" y="98"/>
                  </a:lnTo>
                  <a:lnTo>
                    <a:pt x="142" y="78"/>
                  </a:lnTo>
                  <a:lnTo>
                    <a:pt x="79" y="75"/>
                  </a:lnTo>
                  <a:lnTo>
                    <a:pt x="23" y="75"/>
                  </a:lnTo>
                  <a:lnTo>
                    <a:pt x="0" y="39"/>
                  </a:lnTo>
                  <a:lnTo>
                    <a:pt x="23" y="0"/>
                  </a:lnTo>
                  <a:close/>
                </a:path>
              </a:pathLst>
            </a:custGeom>
            <a:solidFill>
              <a:srgbClr val="0251B8"/>
            </a:solidFill>
            <a:ln w="9525">
              <a:noFill/>
              <a:round/>
              <a:headEnd/>
              <a:tailEnd/>
            </a:ln>
          </p:spPr>
          <p:txBody>
            <a:bodyPr/>
            <a:lstStyle/>
            <a:p>
              <a:endParaRPr lang="en-US"/>
            </a:p>
          </p:txBody>
        </p:sp>
        <p:sp>
          <p:nvSpPr>
            <p:cNvPr id="10" name="Freeform 10"/>
            <p:cNvSpPr>
              <a:spLocks/>
            </p:cNvSpPr>
            <p:nvPr/>
          </p:nvSpPr>
          <p:spPr bwMode="auto">
            <a:xfrm>
              <a:off x="2866" y="2322"/>
              <a:ext cx="511" cy="947"/>
            </a:xfrm>
            <a:custGeom>
              <a:avLst/>
              <a:gdLst>
                <a:gd name="T0" fmla="*/ 59 w 511"/>
                <a:gd name="T1" fmla="*/ 0 h 947"/>
                <a:gd name="T2" fmla="*/ 13 w 511"/>
                <a:gd name="T3" fmla="*/ 0 h 947"/>
                <a:gd name="T4" fmla="*/ 0 w 511"/>
                <a:gd name="T5" fmla="*/ 68 h 947"/>
                <a:gd name="T6" fmla="*/ 33 w 511"/>
                <a:gd name="T7" fmla="*/ 108 h 947"/>
                <a:gd name="T8" fmla="*/ 139 w 511"/>
                <a:gd name="T9" fmla="*/ 202 h 947"/>
                <a:gd name="T10" fmla="*/ 232 w 511"/>
                <a:gd name="T11" fmla="*/ 322 h 947"/>
                <a:gd name="T12" fmla="*/ 292 w 511"/>
                <a:gd name="T13" fmla="*/ 446 h 947"/>
                <a:gd name="T14" fmla="*/ 301 w 511"/>
                <a:gd name="T15" fmla="*/ 527 h 947"/>
                <a:gd name="T16" fmla="*/ 298 w 511"/>
                <a:gd name="T17" fmla="*/ 586 h 947"/>
                <a:gd name="T18" fmla="*/ 272 w 511"/>
                <a:gd name="T19" fmla="*/ 719 h 947"/>
                <a:gd name="T20" fmla="*/ 238 w 511"/>
                <a:gd name="T21" fmla="*/ 827 h 947"/>
                <a:gd name="T22" fmla="*/ 209 w 511"/>
                <a:gd name="T23" fmla="*/ 889 h 947"/>
                <a:gd name="T24" fmla="*/ 202 w 511"/>
                <a:gd name="T25" fmla="*/ 928 h 947"/>
                <a:gd name="T26" fmla="*/ 232 w 511"/>
                <a:gd name="T27" fmla="*/ 928 h 947"/>
                <a:gd name="T28" fmla="*/ 278 w 511"/>
                <a:gd name="T29" fmla="*/ 915 h 947"/>
                <a:gd name="T30" fmla="*/ 292 w 511"/>
                <a:gd name="T31" fmla="*/ 918 h 947"/>
                <a:gd name="T32" fmla="*/ 388 w 511"/>
                <a:gd name="T33" fmla="*/ 924 h 947"/>
                <a:gd name="T34" fmla="*/ 461 w 511"/>
                <a:gd name="T35" fmla="*/ 947 h 947"/>
                <a:gd name="T36" fmla="*/ 487 w 511"/>
                <a:gd name="T37" fmla="*/ 934 h 947"/>
                <a:gd name="T38" fmla="*/ 511 w 511"/>
                <a:gd name="T39" fmla="*/ 885 h 947"/>
                <a:gd name="T40" fmla="*/ 487 w 511"/>
                <a:gd name="T41" fmla="*/ 859 h 947"/>
                <a:gd name="T42" fmla="*/ 378 w 511"/>
                <a:gd name="T43" fmla="*/ 856 h 947"/>
                <a:gd name="T44" fmla="*/ 301 w 511"/>
                <a:gd name="T45" fmla="*/ 866 h 947"/>
                <a:gd name="T46" fmla="*/ 262 w 511"/>
                <a:gd name="T47" fmla="*/ 885 h 947"/>
                <a:gd name="T48" fmla="*/ 268 w 511"/>
                <a:gd name="T49" fmla="*/ 840 h 947"/>
                <a:gd name="T50" fmla="*/ 308 w 511"/>
                <a:gd name="T51" fmla="*/ 771 h 947"/>
                <a:gd name="T52" fmla="*/ 341 w 511"/>
                <a:gd name="T53" fmla="*/ 664 h 947"/>
                <a:gd name="T54" fmla="*/ 368 w 511"/>
                <a:gd name="T55" fmla="*/ 573 h 947"/>
                <a:gd name="T56" fmla="*/ 348 w 511"/>
                <a:gd name="T57" fmla="*/ 469 h 947"/>
                <a:gd name="T58" fmla="*/ 318 w 511"/>
                <a:gd name="T59" fmla="*/ 358 h 947"/>
                <a:gd name="T60" fmla="*/ 258 w 511"/>
                <a:gd name="T61" fmla="*/ 231 h 947"/>
                <a:gd name="T62" fmla="*/ 172 w 511"/>
                <a:gd name="T63" fmla="*/ 114 h 947"/>
                <a:gd name="T64" fmla="*/ 99 w 511"/>
                <a:gd name="T65" fmla="*/ 29 h 947"/>
                <a:gd name="T66" fmla="*/ 59 w 511"/>
                <a:gd name="T67" fmla="*/ 0 h 947"/>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511"/>
                <a:gd name="T103" fmla="*/ 0 h 947"/>
                <a:gd name="T104" fmla="*/ 511 w 511"/>
                <a:gd name="T105" fmla="*/ 947 h 947"/>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511" h="947">
                  <a:moveTo>
                    <a:pt x="59" y="0"/>
                  </a:moveTo>
                  <a:lnTo>
                    <a:pt x="13" y="0"/>
                  </a:lnTo>
                  <a:lnTo>
                    <a:pt x="0" y="68"/>
                  </a:lnTo>
                  <a:lnTo>
                    <a:pt x="33" y="108"/>
                  </a:lnTo>
                  <a:lnTo>
                    <a:pt x="139" y="202"/>
                  </a:lnTo>
                  <a:lnTo>
                    <a:pt x="232" y="322"/>
                  </a:lnTo>
                  <a:lnTo>
                    <a:pt x="292" y="446"/>
                  </a:lnTo>
                  <a:lnTo>
                    <a:pt x="301" y="527"/>
                  </a:lnTo>
                  <a:lnTo>
                    <a:pt x="298" y="586"/>
                  </a:lnTo>
                  <a:lnTo>
                    <a:pt x="272" y="719"/>
                  </a:lnTo>
                  <a:lnTo>
                    <a:pt x="238" y="827"/>
                  </a:lnTo>
                  <a:lnTo>
                    <a:pt x="209" y="889"/>
                  </a:lnTo>
                  <a:lnTo>
                    <a:pt x="202" y="928"/>
                  </a:lnTo>
                  <a:lnTo>
                    <a:pt x="232" y="928"/>
                  </a:lnTo>
                  <a:lnTo>
                    <a:pt x="278" y="915"/>
                  </a:lnTo>
                  <a:lnTo>
                    <a:pt x="292" y="918"/>
                  </a:lnTo>
                  <a:lnTo>
                    <a:pt x="388" y="924"/>
                  </a:lnTo>
                  <a:lnTo>
                    <a:pt x="461" y="947"/>
                  </a:lnTo>
                  <a:lnTo>
                    <a:pt x="487" y="934"/>
                  </a:lnTo>
                  <a:lnTo>
                    <a:pt x="511" y="885"/>
                  </a:lnTo>
                  <a:lnTo>
                    <a:pt x="487" y="859"/>
                  </a:lnTo>
                  <a:lnTo>
                    <a:pt x="378" y="856"/>
                  </a:lnTo>
                  <a:lnTo>
                    <a:pt x="301" y="866"/>
                  </a:lnTo>
                  <a:lnTo>
                    <a:pt x="262" y="885"/>
                  </a:lnTo>
                  <a:lnTo>
                    <a:pt x="268" y="840"/>
                  </a:lnTo>
                  <a:lnTo>
                    <a:pt x="308" y="771"/>
                  </a:lnTo>
                  <a:lnTo>
                    <a:pt x="341" y="664"/>
                  </a:lnTo>
                  <a:lnTo>
                    <a:pt x="368" y="573"/>
                  </a:lnTo>
                  <a:lnTo>
                    <a:pt x="348" y="469"/>
                  </a:lnTo>
                  <a:lnTo>
                    <a:pt x="318" y="358"/>
                  </a:lnTo>
                  <a:lnTo>
                    <a:pt x="258" y="231"/>
                  </a:lnTo>
                  <a:lnTo>
                    <a:pt x="172" y="114"/>
                  </a:lnTo>
                  <a:lnTo>
                    <a:pt x="99" y="29"/>
                  </a:lnTo>
                  <a:lnTo>
                    <a:pt x="59" y="0"/>
                  </a:lnTo>
                  <a:close/>
                </a:path>
              </a:pathLst>
            </a:custGeom>
            <a:solidFill>
              <a:srgbClr val="0251B8"/>
            </a:solidFill>
            <a:ln w="9525">
              <a:noFill/>
              <a:round/>
              <a:headEnd/>
              <a:tailEnd/>
            </a:ln>
          </p:spPr>
          <p:txBody>
            <a:bodyPr/>
            <a:lstStyle/>
            <a:p>
              <a:endParaRPr lang="en-US"/>
            </a:p>
          </p:txBody>
        </p:sp>
        <p:sp>
          <p:nvSpPr>
            <p:cNvPr id="11" name="Freeform 11"/>
            <p:cNvSpPr>
              <a:spLocks/>
            </p:cNvSpPr>
            <p:nvPr/>
          </p:nvSpPr>
          <p:spPr bwMode="auto">
            <a:xfrm>
              <a:off x="2545" y="2320"/>
              <a:ext cx="344" cy="965"/>
            </a:xfrm>
            <a:custGeom>
              <a:avLst/>
              <a:gdLst>
                <a:gd name="T0" fmla="*/ 238 w 344"/>
                <a:gd name="T1" fmla="*/ 0 h 965"/>
                <a:gd name="T2" fmla="*/ 195 w 344"/>
                <a:gd name="T3" fmla="*/ 91 h 965"/>
                <a:gd name="T4" fmla="*/ 165 w 344"/>
                <a:gd name="T5" fmla="*/ 224 h 965"/>
                <a:gd name="T6" fmla="*/ 129 w 344"/>
                <a:gd name="T7" fmla="*/ 371 h 965"/>
                <a:gd name="T8" fmla="*/ 96 w 344"/>
                <a:gd name="T9" fmla="*/ 520 h 965"/>
                <a:gd name="T10" fmla="*/ 96 w 344"/>
                <a:gd name="T11" fmla="*/ 575 h 965"/>
                <a:gd name="T12" fmla="*/ 129 w 344"/>
                <a:gd name="T13" fmla="*/ 673 h 965"/>
                <a:gd name="T14" fmla="*/ 175 w 344"/>
                <a:gd name="T15" fmla="*/ 725 h 965"/>
                <a:gd name="T16" fmla="*/ 218 w 344"/>
                <a:gd name="T17" fmla="*/ 790 h 965"/>
                <a:gd name="T18" fmla="*/ 248 w 344"/>
                <a:gd name="T19" fmla="*/ 838 h 965"/>
                <a:gd name="T20" fmla="*/ 235 w 344"/>
                <a:gd name="T21" fmla="*/ 861 h 965"/>
                <a:gd name="T22" fmla="*/ 159 w 344"/>
                <a:gd name="T23" fmla="*/ 871 h 965"/>
                <a:gd name="T24" fmla="*/ 36 w 344"/>
                <a:gd name="T25" fmla="*/ 890 h 965"/>
                <a:gd name="T26" fmla="*/ 0 w 344"/>
                <a:gd name="T27" fmla="*/ 920 h 965"/>
                <a:gd name="T28" fmla="*/ 30 w 344"/>
                <a:gd name="T29" fmla="*/ 946 h 965"/>
                <a:gd name="T30" fmla="*/ 99 w 344"/>
                <a:gd name="T31" fmla="*/ 965 h 965"/>
                <a:gd name="T32" fmla="*/ 179 w 344"/>
                <a:gd name="T33" fmla="*/ 926 h 965"/>
                <a:gd name="T34" fmla="*/ 238 w 344"/>
                <a:gd name="T35" fmla="*/ 900 h 965"/>
                <a:gd name="T36" fmla="*/ 314 w 344"/>
                <a:gd name="T37" fmla="*/ 890 h 965"/>
                <a:gd name="T38" fmla="*/ 344 w 344"/>
                <a:gd name="T39" fmla="*/ 881 h 965"/>
                <a:gd name="T40" fmla="*/ 334 w 344"/>
                <a:gd name="T41" fmla="*/ 848 h 965"/>
                <a:gd name="T42" fmla="*/ 248 w 344"/>
                <a:gd name="T43" fmla="*/ 764 h 965"/>
                <a:gd name="T44" fmla="*/ 198 w 344"/>
                <a:gd name="T45" fmla="*/ 676 h 965"/>
                <a:gd name="T46" fmla="*/ 155 w 344"/>
                <a:gd name="T47" fmla="*/ 617 h 965"/>
                <a:gd name="T48" fmla="*/ 149 w 344"/>
                <a:gd name="T49" fmla="*/ 559 h 965"/>
                <a:gd name="T50" fmla="*/ 169 w 344"/>
                <a:gd name="T51" fmla="*/ 462 h 965"/>
                <a:gd name="T52" fmla="*/ 215 w 344"/>
                <a:gd name="T53" fmla="*/ 361 h 965"/>
                <a:gd name="T54" fmla="*/ 265 w 344"/>
                <a:gd name="T55" fmla="*/ 189 h 965"/>
                <a:gd name="T56" fmla="*/ 308 w 344"/>
                <a:gd name="T57" fmla="*/ 88 h 965"/>
                <a:gd name="T58" fmla="*/ 304 w 344"/>
                <a:gd name="T59" fmla="*/ 29 h 965"/>
                <a:gd name="T60" fmla="*/ 265 w 344"/>
                <a:gd name="T61" fmla="*/ 0 h 965"/>
                <a:gd name="T62" fmla="*/ 238 w 344"/>
                <a:gd name="T63" fmla="*/ 0 h 965"/>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344"/>
                <a:gd name="T97" fmla="*/ 0 h 965"/>
                <a:gd name="T98" fmla="*/ 344 w 344"/>
                <a:gd name="T99" fmla="*/ 965 h 965"/>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344" h="965">
                  <a:moveTo>
                    <a:pt x="238" y="0"/>
                  </a:moveTo>
                  <a:lnTo>
                    <a:pt x="195" y="91"/>
                  </a:lnTo>
                  <a:lnTo>
                    <a:pt x="165" y="224"/>
                  </a:lnTo>
                  <a:lnTo>
                    <a:pt x="129" y="371"/>
                  </a:lnTo>
                  <a:lnTo>
                    <a:pt x="96" y="520"/>
                  </a:lnTo>
                  <a:lnTo>
                    <a:pt x="96" y="575"/>
                  </a:lnTo>
                  <a:lnTo>
                    <a:pt x="129" y="673"/>
                  </a:lnTo>
                  <a:lnTo>
                    <a:pt x="175" y="725"/>
                  </a:lnTo>
                  <a:lnTo>
                    <a:pt x="218" y="790"/>
                  </a:lnTo>
                  <a:lnTo>
                    <a:pt x="248" y="838"/>
                  </a:lnTo>
                  <a:lnTo>
                    <a:pt x="235" y="861"/>
                  </a:lnTo>
                  <a:lnTo>
                    <a:pt x="159" y="871"/>
                  </a:lnTo>
                  <a:lnTo>
                    <a:pt x="36" y="890"/>
                  </a:lnTo>
                  <a:lnTo>
                    <a:pt x="0" y="920"/>
                  </a:lnTo>
                  <a:lnTo>
                    <a:pt x="30" y="946"/>
                  </a:lnTo>
                  <a:lnTo>
                    <a:pt x="99" y="965"/>
                  </a:lnTo>
                  <a:lnTo>
                    <a:pt x="179" y="926"/>
                  </a:lnTo>
                  <a:lnTo>
                    <a:pt x="238" y="900"/>
                  </a:lnTo>
                  <a:lnTo>
                    <a:pt x="314" y="890"/>
                  </a:lnTo>
                  <a:lnTo>
                    <a:pt x="344" y="881"/>
                  </a:lnTo>
                  <a:lnTo>
                    <a:pt x="334" y="848"/>
                  </a:lnTo>
                  <a:lnTo>
                    <a:pt x="248" y="764"/>
                  </a:lnTo>
                  <a:lnTo>
                    <a:pt x="198" y="676"/>
                  </a:lnTo>
                  <a:lnTo>
                    <a:pt x="155" y="617"/>
                  </a:lnTo>
                  <a:lnTo>
                    <a:pt x="149" y="559"/>
                  </a:lnTo>
                  <a:lnTo>
                    <a:pt x="169" y="462"/>
                  </a:lnTo>
                  <a:lnTo>
                    <a:pt x="215" y="361"/>
                  </a:lnTo>
                  <a:lnTo>
                    <a:pt x="265" y="189"/>
                  </a:lnTo>
                  <a:lnTo>
                    <a:pt x="308" y="88"/>
                  </a:lnTo>
                  <a:lnTo>
                    <a:pt x="304" y="29"/>
                  </a:lnTo>
                  <a:lnTo>
                    <a:pt x="265" y="0"/>
                  </a:lnTo>
                  <a:lnTo>
                    <a:pt x="238" y="0"/>
                  </a:lnTo>
                  <a:close/>
                </a:path>
              </a:pathLst>
            </a:custGeom>
            <a:solidFill>
              <a:srgbClr val="0251B8"/>
            </a:solidFill>
            <a:ln w="9525">
              <a:noFill/>
              <a:round/>
              <a:headEnd/>
              <a:tailEnd/>
            </a:ln>
          </p:spPr>
          <p:txBody>
            <a:bodyPr/>
            <a:lstStyle/>
            <a:p>
              <a:endParaRPr lang="en-US"/>
            </a:p>
          </p:txBody>
        </p:sp>
        <p:sp>
          <p:nvSpPr>
            <p:cNvPr id="12" name="Freeform 12"/>
            <p:cNvSpPr>
              <a:spLocks/>
            </p:cNvSpPr>
            <p:nvPr/>
          </p:nvSpPr>
          <p:spPr bwMode="auto">
            <a:xfrm>
              <a:off x="2954" y="770"/>
              <a:ext cx="170" cy="198"/>
            </a:xfrm>
            <a:custGeom>
              <a:avLst/>
              <a:gdLst>
                <a:gd name="T0" fmla="*/ 20 w 170"/>
                <a:gd name="T1" fmla="*/ 9 h 198"/>
                <a:gd name="T2" fmla="*/ 66 w 170"/>
                <a:gd name="T3" fmla="*/ 0 h 198"/>
                <a:gd name="T4" fmla="*/ 110 w 170"/>
                <a:gd name="T5" fmla="*/ 3 h 198"/>
                <a:gd name="T6" fmla="*/ 150 w 170"/>
                <a:gd name="T7" fmla="*/ 22 h 198"/>
                <a:gd name="T8" fmla="*/ 170 w 170"/>
                <a:gd name="T9" fmla="*/ 58 h 198"/>
                <a:gd name="T10" fmla="*/ 170 w 170"/>
                <a:gd name="T11" fmla="*/ 87 h 198"/>
                <a:gd name="T12" fmla="*/ 150 w 170"/>
                <a:gd name="T13" fmla="*/ 126 h 198"/>
                <a:gd name="T14" fmla="*/ 116 w 170"/>
                <a:gd name="T15" fmla="*/ 149 h 198"/>
                <a:gd name="T16" fmla="*/ 66 w 170"/>
                <a:gd name="T17" fmla="*/ 149 h 198"/>
                <a:gd name="T18" fmla="*/ 36 w 170"/>
                <a:gd name="T19" fmla="*/ 168 h 198"/>
                <a:gd name="T20" fmla="*/ 26 w 170"/>
                <a:gd name="T21" fmla="*/ 198 h 198"/>
                <a:gd name="T22" fmla="*/ 0 w 170"/>
                <a:gd name="T23" fmla="*/ 188 h 198"/>
                <a:gd name="T24" fmla="*/ 10 w 170"/>
                <a:gd name="T25" fmla="*/ 149 h 198"/>
                <a:gd name="T26" fmla="*/ 46 w 170"/>
                <a:gd name="T27" fmla="*/ 126 h 198"/>
                <a:gd name="T28" fmla="*/ 106 w 170"/>
                <a:gd name="T29" fmla="*/ 120 h 198"/>
                <a:gd name="T30" fmla="*/ 130 w 170"/>
                <a:gd name="T31" fmla="*/ 97 h 198"/>
                <a:gd name="T32" fmla="*/ 136 w 170"/>
                <a:gd name="T33" fmla="*/ 61 h 198"/>
                <a:gd name="T34" fmla="*/ 110 w 170"/>
                <a:gd name="T35" fmla="*/ 29 h 198"/>
                <a:gd name="T36" fmla="*/ 70 w 170"/>
                <a:gd name="T37" fmla="*/ 29 h 198"/>
                <a:gd name="T38" fmla="*/ 26 w 170"/>
                <a:gd name="T39" fmla="*/ 39 h 198"/>
                <a:gd name="T40" fmla="*/ 10 w 170"/>
                <a:gd name="T41" fmla="*/ 29 h 198"/>
                <a:gd name="T42" fmla="*/ 20 w 170"/>
                <a:gd name="T43" fmla="*/ 9 h 198"/>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70"/>
                <a:gd name="T67" fmla="*/ 0 h 198"/>
                <a:gd name="T68" fmla="*/ 170 w 170"/>
                <a:gd name="T69" fmla="*/ 198 h 198"/>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70" h="198">
                  <a:moveTo>
                    <a:pt x="20" y="9"/>
                  </a:moveTo>
                  <a:lnTo>
                    <a:pt x="66" y="0"/>
                  </a:lnTo>
                  <a:lnTo>
                    <a:pt x="110" y="3"/>
                  </a:lnTo>
                  <a:lnTo>
                    <a:pt x="150" y="22"/>
                  </a:lnTo>
                  <a:lnTo>
                    <a:pt x="170" y="58"/>
                  </a:lnTo>
                  <a:lnTo>
                    <a:pt x="170" y="87"/>
                  </a:lnTo>
                  <a:lnTo>
                    <a:pt x="150" y="126"/>
                  </a:lnTo>
                  <a:lnTo>
                    <a:pt x="116" y="149"/>
                  </a:lnTo>
                  <a:lnTo>
                    <a:pt x="66" y="149"/>
                  </a:lnTo>
                  <a:lnTo>
                    <a:pt x="36" y="168"/>
                  </a:lnTo>
                  <a:lnTo>
                    <a:pt x="26" y="198"/>
                  </a:lnTo>
                  <a:lnTo>
                    <a:pt x="0" y="188"/>
                  </a:lnTo>
                  <a:lnTo>
                    <a:pt x="10" y="149"/>
                  </a:lnTo>
                  <a:lnTo>
                    <a:pt x="46" y="126"/>
                  </a:lnTo>
                  <a:lnTo>
                    <a:pt x="106" y="120"/>
                  </a:lnTo>
                  <a:lnTo>
                    <a:pt x="130" y="97"/>
                  </a:lnTo>
                  <a:lnTo>
                    <a:pt x="136" y="61"/>
                  </a:lnTo>
                  <a:lnTo>
                    <a:pt x="110" y="29"/>
                  </a:lnTo>
                  <a:lnTo>
                    <a:pt x="70" y="29"/>
                  </a:lnTo>
                  <a:lnTo>
                    <a:pt x="26" y="39"/>
                  </a:lnTo>
                  <a:lnTo>
                    <a:pt x="10" y="29"/>
                  </a:lnTo>
                  <a:lnTo>
                    <a:pt x="20" y="9"/>
                  </a:lnTo>
                  <a:close/>
                </a:path>
              </a:pathLst>
            </a:custGeom>
            <a:solidFill>
              <a:srgbClr val="0251B8"/>
            </a:solidFill>
            <a:ln w="9525">
              <a:noFill/>
              <a:round/>
              <a:headEnd/>
              <a:tailEnd/>
            </a:ln>
          </p:spPr>
          <p:txBody>
            <a:bodyPr/>
            <a:lstStyle/>
            <a:p>
              <a:endParaRPr lang="en-US"/>
            </a:p>
          </p:txBody>
        </p:sp>
        <p:sp>
          <p:nvSpPr>
            <p:cNvPr id="13" name="Freeform 13"/>
            <p:cNvSpPr>
              <a:spLocks/>
            </p:cNvSpPr>
            <p:nvPr/>
          </p:nvSpPr>
          <p:spPr bwMode="auto">
            <a:xfrm>
              <a:off x="2913" y="1001"/>
              <a:ext cx="53" cy="54"/>
            </a:xfrm>
            <a:custGeom>
              <a:avLst/>
              <a:gdLst>
                <a:gd name="T0" fmla="*/ 53 w 53"/>
                <a:gd name="T1" fmla="*/ 3 h 54"/>
                <a:gd name="T2" fmla="*/ 26 w 53"/>
                <a:gd name="T3" fmla="*/ 0 h 54"/>
                <a:gd name="T4" fmla="*/ 8 w 53"/>
                <a:gd name="T5" fmla="*/ 20 h 54"/>
                <a:gd name="T6" fmla="*/ 0 w 53"/>
                <a:gd name="T7" fmla="*/ 51 h 54"/>
                <a:gd name="T8" fmla="*/ 26 w 53"/>
                <a:gd name="T9" fmla="*/ 54 h 54"/>
                <a:gd name="T10" fmla="*/ 48 w 53"/>
                <a:gd name="T11" fmla="*/ 40 h 54"/>
                <a:gd name="T12" fmla="*/ 53 w 53"/>
                <a:gd name="T13" fmla="*/ 3 h 54"/>
                <a:gd name="T14" fmla="*/ 0 60000 65536"/>
                <a:gd name="T15" fmla="*/ 0 60000 65536"/>
                <a:gd name="T16" fmla="*/ 0 60000 65536"/>
                <a:gd name="T17" fmla="*/ 0 60000 65536"/>
                <a:gd name="T18" fmla="*/ 0 60000 65536"/>
                <a:gd name="T19" fmla="*/ 0 60000 65536"/>
                <a:gd name="T20" fmla="*/ 0 60000 65536"/>
                <a:gd name="T21" fmla="*/ 0 w 53"/>
                <a:gd name="T22" fmla="*/ 0 h 54"/>
                <a:gd name="T23" fmla="*/ 53 w 53"/>
                <a:gd name="T24" fmla="*/ 54 h 5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3" h="54">
                  <a:moveTo>
                    <a:pt x="53" y="3"/>
                  </a:moveTo>
                  <a:lnTo>
                    <a:pt x="26" y="0"/>
                  </a:lnTo>
                  <a:lnTo>
                    <a:pt x="8" y="20"/>
                  </a:lnTo>
                  <a:lnTo>
                    <a:pt x="0" y="51"/>
                  </a:lnTo>
                  <a:lnTo>
                    <a:pt x="26" y="54"/>
                  </a:lnTo>
                  <a:lnTo>
                    <a:pt x="48" y="40"/>
                  </a:lnTo>
                  <a:lnTo>
                    <a:pt x="53" y="3"/>
                  </a:lnTo>
                  <a:close/>
                </a:path>
              </a:pathLst>
            </a:custGeom>
            <a:solidFill>
              <a:srgbClr val="0251B8"/>
            </a:solidFill>
            <a:ln w="9525">
              <a:noFill/>
              <a:round/>
              <a:headEnd/>
              <a:tailEnd/>
            </a:ln>
          </p:spPr>
          <p:txBody>
            <a:bodyPr/>
            <a:lstStyle/>
            <a:p>
              <a:endParaRPr lang="en-US"/>
            </a:p>
          </p:txBody>
        </p:sp>
      </p:grpSp>
    </p:spTree>
    <p:extLst>
      <p:ext uri="{BB962C8B-B14F-4D97-AF65-F5344CB8AC3E}">
        <p14:creationId xmlns:p14="http://schemas.microsoft.com/office/powerpoint/2010/main" val="1984052212"/>
      </p:ext>
    </p:extLst>
  </p:cSld>
  <p:clrMapOvr>
    <a:masterClrMapping/>
  </p:clrMapOvr>
  <p:transition advClick="0">
    <p:wheel spokes="1"/>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bwMode="auto">
          <a:xfrm>
            <a:off x="2057400" y="152401"/>
            <a:ext cx="8610600" cy="685800"/>
          </a:xfrm>
          <a:noFill/>
          <a:ln>
            <a:miter lim="800000"/>
            <a:headEnd/>
            <a:tailEnd/>
          </a:ln>
        </p:spPr>
        <p:txBody>
          <a:bodyPr vert="horz" wrap="square" lIns="91440" tIns="45720" rIns="91440" bIns="45720" numCol="1" anchor="t" anchorCtr="0" compatLnSpc="1">
            <a:prstTxWarp prst="textNoShape">
              <a:avLst/>
            </a:prstTxWarp>
          </a:bodyPr>
          <a:lstStyle/>
          <a:p>
            <a:r>
              <a:rPr lang="en-US" sz="4000" b="1">
                <a:cs typeface="Tahoma" charset="0"/>
              </a:rPr>
              <a:t>Nội dung</a:t>
            </a:r>
            <a:endParaRPr lang="en-US" sz="4000" b="1" dirty="0">
              <a:cs typeface="Tahoma" charset="0"/>
            </a:endParaRPr>
          </a:p>
        </p:txBody>
      </p:sp>
      <p:sp>
        <p:nvSpPr>
          <p:cNvPr id="9219" name="Rectangle 3"/>
          <p:cNvSpPr>
            <a:spLocks noGrp="1" noChangeArrowheads="1"/>
          </p:cNvSpPr>
          <p:nvPr>
            <p:ph idx="1"/>
          </p:nvPr>
        </p:nvSpPr>
        <p:spPr bwMode="auto">
          <a:xfrm>
            <a:off x="2209800" y="1109662"/>
            <a:ext cx="8077200" cy="5214938"/>
          </a:xfrm>
          <a:noFill/>
          <a:ln>
            <a:miter lim="800000"/>
            <a:headEnd/>
            <a:tailEnd/>
          </a:ln>
        </p:spPr>
        <p:txBody>
          <a:bodyPr vert="horz" wrap="square" lIns="91440" tIns="45720" rIns="91440" bIns="45720" numCol="1" anchor="t" anchorCtr="0" compatLnSpc="1">
            <a:prstTxWarp prst="textNoShape">
              <a:avLst/>
            </a:prstTxWarp>
          </a:bodyPr>
          <a:lstStyle/>
          <a:p>
            <a:pPr algn="just">
              <a:lnSpc>
                <a:spcPct val="120000"/>
              </a:lnSpc>
              <a:spcBef>
                <a:spcPts val="300"/>
              </a:spcBef>
              <a:spcAft>
                <a:spcPts val="300"/>
              </a:spcAft>
            </a:pPr>
            <a:r>
              <a:rPr lang="en-US">
                <a:latin typeface="+mj-lt"/>
                <a:cs typeface="Tahoma" charset="0"/>
              </a:rPr>
              <a:t>Giới thiệu</a:t>
            </a:r>
          </a:p>
          <a:p>
            <a:pPr algn="just">
              <a:lnSpc>
                <a:spcPct val="120000"/>
              </a:lnSpc>
              <a:spcBef>
                <a:spcPts val="300"/>
              </a:spcBef>
              <a:spcAft>
                <a:spcPts val="300"/>
              </a:spcAft>
            </a:pPr>
            <a:r>
              <a:rPr lang="en-US">
                <a:latin typeface="+mj-lt"/>
                <a:cs typeface="Tahoma" charset="0"/>
              </a:rPr>
              <a:t>Khái niệm đa hình</a:t>
            </a:r>
          </a:p>
          <a:p>
            <a:pPr algn="just">
              <a:lnSpc>
                <a:spcPct val="120000"/>
              </a:lnSpc>
              <a:spcBef>
                <a:spcPts val="300"/>
              </a:spcBef>
              <a:spcAft>
                <a:spcPts val="300"/>
              </a:spcAft>
            </a:pPr>
            <a:r>
              <a:rPr lang="en-US">
                <a:latin typeface="+mj-lt"/>
                <a:cs typeface="Tahoma" charset="0"/>
              </a:rPr>
              <a:t>Vùng chọn kiểu</a:t>
            </a:r>
          </a:p>
          <a:p>
            <a:pPr algn="just">
              <a:lnSpc>
                <a:spcPct val="120000"/>
              </a:lnSpc>
              <a:spcBef>
                <a:spcPts val="300"/>
              </a:spcBef>
              <a:spcAft>
                <a:spcPts val="300"/>
              </a:spcAft>
            </a:pPr>
            <a:r>
              <a:rPr lang="en-US">
                <a:latin typeface="+mj-lt"/>
                <a:cs typeface="Tahoma" charset="0"/>
              </a:rPr>
              <a:t>Phương thức ảo</a:t>
            </a:r>
          </a:p>
          <a:p>
            <a:pPr algn="just">
              <a:lnSpc>
                <a:spcPct val="120000"/>
              </a:lnSpc>
              <a:spcBef>
                <a:spcPts val="300"/>
              </a:spcBef>
              <a:spcAft>
                <a:spcPts val="300"/>
              </a:spcAft>
            </a:pPr>
            <a:r>
              <a:rPr lang="en-US">
                <a:latin typeface="+mj-lt"/>
                <a:cs typeface="Tahoma" charset="0"/>
              </a:rPr>
              <a:t>Lớp trừu tượng</a:t>
            </a:r>
          </a:p>
          <a:p>
            <a:pPr algn="just">
              <a:lnSpc>
                <a:spcPct val="120000"/>
              </a:lnSpc>
              <a:spcBef>
                <a:spcPts val="300"/>
              </a:spcBef>
              <a:spcAft>
                <a:spcPts val="300"/>
              </a:spcAft>
            </a:pPr>
            <a:r>
              <a:rPr lang="en-US">
                <a:latin typeface="+mj-lt"/>
                <a:cs typeface="Tahoma" charset="0"/>
              </a:rPr>
              <a:t>Interface</a:t>
            </a:r>
          </a:p>
          <a:p>
            <a:pPr algn="just">
              <a:lnSpc>
                <a:spcPct val="120000"/>
              </a:lnSpc>
              <a:spcBef>
                <a:spcPts val="300"/>
              </a:spcBef>
              <a:spcAft>
                <a:spcPts val="300"/>
              </a:spcAft>
            </a:pPr>
            <a:endParaRPr lang="en-US">
              <a:latin typeface="+mj-lt"/>
              <a:cs typeface="Tahoma" charset="0"/>
            </a:endParaRPr>
          </a:p>
          <a:p>
            <a:pPr algn="just">
              <a:lnSpc>
                <a:spcPct val="120000"/>
              </a:lnSpc>
              <a:spcBef>
                <a:spcPts val="300"/>
              </a:spcBef>
              <a:spcAft>
                <a:spcPts val="300"/>
              </a:spcAft>
            </a:pPr>
            <a:endParaRPr lang="en-US" dirty="0">
              <a:latin typeface="+mj-lt"/>
              <a:cs typeface="Tahoma" charset="0"/>
            </a:endParaRPr>
          </a:p>
        </p:txBody>
      </p:sp>
    </p:spTree>
    <p:extLst>
      <p:ext uri="{BB962C8B-B14F-4D97-AF65-F5344CB8AC3E}">
        <p14:creationId xmlns:p14="http://schemas.microsoft.com/office/powerpoint/2010/main" val="3422981030"/>
      </p:ext>
    </p:extLst>
  </p:cSld>
  <p:clrMapOvr>
    <a:masterClrMapping/>
  </p:clrMapOvr>
  <p:transition advClick="0">
    <p:wheel spokes="1"/>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bwMode="auto">
          <a:xfrm>
            <a:off x="2057400" y="152401"/>
            <a:ext cx="8610600" cy="685800"/>
          </a:xfrm>
          <a:noFill/>
          <a:ln>
            <a:miter lim="800000"/>
            <a:headEnd/>
            <a:tailEnd/>
          </a:ln>
        </p:spPr>
        <p:txBody>
          <a:bodyPr vert="horz" wrap="square" lIns="91440" tIns="45720" rIns="91440" bIns="45720" numCol="1" anchor="t" anchorCtr="0" compatLnSpc="1">
            <a:prstTxWarp prst="textNoShape">
              <a:avLst/>
            </a:prstTxWarp>
          </a:bodyPr>
          <a:lstStyle/>
          <a:p>
            <a:r>
              <a:rPr lang="en-US" sz="4000" b="1">
                <a:cs typeface="Tahoma" charset="0"/>
              </a:rPr>
              <a:t>Giới thiệu</a:t>
            </a:r>
            <a:endParaRPr lang="en-US" sz="4000" b="1" dirty="0">
              <a:cs typeface="Tahoma" charset="0"/>
            </a:endParaRPr>
          </a:p>
        </p:txBody>
      </p:sp>
      <p:sp>
        <p:nvSpPr>
          <p:cNvPr id="9219" name="Rectangle 3"/>
          <p:cNvSpPr>
            <a:spLocks noGrp="1" noChangeArrowheads="1"/>
          </p:cNvSpPr>
          <p:nvPr>
            <p:ph idx="1"/>
          </p:nvPr>
        </p:nvSpPr>
        <p:spPr bwMode="auto">
          <a:xfrm>
            <a:off x="2209800" y="1109662"/>
            <a:ext cx="8077200" cy="5214938"/>
          </a:xfrm>
          <a:noFill/>
          <a:ln>
            <a:miter lim="800000"/>
            <a:headEnd/>
            <a:tailEnd/>
          </a:ln>
        </p:spPr>
        <p:txBody>
          <a:bodyPr vert="horz" wrap="square" lIns="91440" tIns="45720" rIns="91440" bIns="45720" numCol="1" anchor="t" anchorCtr="0" compatLnSpc="1">
            <a:prstTxWarp prst="textNoShape">
              <a:avLst/>
            </a:prstTxWarp>
          </a:bodyPr>
          <a:lstStyle/>
          <a:p>
            <a:pPr algn="just">
              <a:lnSpc>
                <a:spcPct val="120000"/>
              </a:lnSpc>
              <a:spcBef>
                <a:spcPts val="300"/>
              </a:spcBef>
              <a:spcAft>
                <a:spcPts val="300"/>
              </a:spcAft>
            </a:pPr>
            <a:r>
              <a:rPr lang="vi-VN">
                <a:solidFill>
                  <a:srgbClr val="0000FF"/>
                </a:solidFill>
                <a:latin typeface="+mj-lt"/>
                <a:cs typeface="Tahoma" charset="0"/>
              </a:rPr>
              <a:t>Tính đa hình xuất hiện khi có sự kế thừa </a:t>
            </a:r>
            <a:r>
              <a:rPr lang="vi-VN">
                <a:latin typeface="+mj-lt"/>
                <a:cs typeface="Tahoma" charset="0"/>
              </a:rPr>
              <a:t>giữa các lớp.</a:t>
            </a:r>
          </a:p>
          <a:p>
            <a:pPr algn="just">
              <a:lnSpc>
                <a:spcPct val="120000"/>
              </a:lnSpc>
              <a:spcBef>
                <a:spcPts val="300"/>
              </a:spcBef>
              <a:spcAft>
                <a:spcPts val="300"/>
              </a:spcAft>
            </a:pPr>
            <a:r>
              <a:rPr lang="vi-VN">
                <a:latin typeface="+mj-lt"/>
                <a:cs typeface="Tahoma" charset="0"/>
              </a:rPr>
              <a:t>Có những </a:t>
            </a:r>
            <a:r>
              <a:rPr lang="vi-VN">
                <a:solidFill>
                  <a:srgbClr val="FF0000"/>
                </a:solidFill>
                <a:latin typeface="+mj-lt"/>
                <a:cs typeface="Tahoma" charset="0"/>
              </a:rPr>
              <a:t>phương thức tổng quát </a:t>
            </a:r>
            <a:r>
              <a:rPr lang="vi-VN">
                <a:latin typeface="+mj-lt"/>
                <a:cs typeface="Tahoma" charset="0"/>
              </a:rPr>
              <a:t>cho mọi lớp dẫn xuất nên có mặt ở lớp cơ sở nhưng nội dung của nó chỉ được xác định ở các lớp dẫn xuất cụ thể.</a:t>
            </a:r>
          </a:p>
          <a:p>
            <a:pPr algn="just">
              <a:lnSpc>
                <a:spcPct val="120000"/>
              </a:lnSpc>
              <a:spcBef>
                <a:spcPts val="300"/>
              </a:spcBef>
              <a:spcAft>
                <a:spcPts val="300"/>
              </a:spcAft>
            </a:pPr>
            <a:r>
              <a:rPr lang="vi-VN">
                <a:latin typeface="+mj-lt"/>
                <a:cs typeface="Tahoma" charset="0"/>
              </a:rPr>
              <a:t>Ví dụ, Phương thức tính diện tích của lớp hình, hình tam giác, tứ giác,…</a:t>
            </a:r>
          </a:p>
        </p:txBody>
      </p:sp>
    </p:spTree>
    <p:extLst>
      <p:ext uri="{BB962C8B-B14F-4D97-AF65-F5344CB8AC3E}">
        <p14:creationId xmlns:p14="http://schemas.microsoft.com/office/powerpoint/2010/main" val="203559164"/>
      </p:ext>
    </p:extLst>
  </p:cSld>
  <p:clrMapOvr>
    <a:masterClrMapping/>
  </p:clrMapOvr>
  <p:transition advClick="0">
    <p:wheel spokes="1"/>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bwMode="auto">
          <a:xfrm>
            <a:off x="2057400" y="152401"/>
            <a:ext cx="8610600" cy="685800"/>
          </a:xfrm>
          <a:noFill/>
          <a:ln>
            <a:miter lim="800000"/>
            <a:headEnd/>
            <a:tailEnd/>
          </a:ln>
        </p:spPr>
        <p:txBody>
          <a:bodyPr vert="horz" wrap="square" lIns="91440" tIns="45720" rIns="91440" bIns="45720" numCol="1" anchor="t" anchorCtr="0" compatLnSpc="1">
            <a:prstTxWarp prst="textNoShape">
              <a:avLst/>
            </a:prstTxWarp>
          </a:bodyPr>
          <a:lstStyle/>
          <a:p>
            <a:r>
              <a:rPr lang="en-US" sz="4000" b="1">
                <a:cs typeface="Tahoma" charset="0"/>
              </a:rPr>
              <a:t>Đa hình (polymorphism)</a:t>
            </a:r>
            <a:endParaRPr lang="en-US" sz="4000" b="1" dirty="0">
              <a:cs typeface="Tahoma" charset="0"/>
            </a:endParaRPr>
          </a:p>
        </p:txBody>
      </p:sp>
      <p:sp>
        <p:nvSpPr>
          <p:cNvPr id="9219" name="Rectangle 3"/>
          <p:cNvSpPr>
            <a:spLocks noGrp="1" noChangeArrowheads="1"/>
          </p:cNvSpPr>
          <p:nvPr>
            <p:ph idx="1"/>
          </p:nvPr>
        </p:nvSpPr>
        <p:spPr bwMode="auto">
          <a:xfrm>
            <a:off x="2134386" y="751444"/>
            <a:ext cx="8077200" cy="5214938"/>
          </a:xfrm>
          <a:noFill/>
          <a:ln>
            <a:miter lim="800000"/>
            <a:headEnd/>
            <a:tailEnd/>
          </a:ln>
        </p:spPr>
        <p:txBody>
          <a:bodyPr vert="horz" wrap="square" lIns="91440" tIns="45720" rIns="91440" bIns="45720" numCol="1" anchor="t" anchorCtr="0" compatLnSpc="1">
            <a:prstTxWarp prst="textNoShape">
              <a:avLst/>
            </a:prstTxWarp>
          </a:bodyPr>
          <a:lstStyle/>
          <a:p>
            <a:pPr algn="just">
              <a:lnSpc>
                <a:spcPct val="120000"/>
              </a:lnSpc>
              <a:spcBef>
                <a:spcPts val="300"/>
              </a:spcBef>
              <a:spcAft>
                <a:spcPts val="300"/>
              </a:spcAft>
            </a:pPr>
            <a:r>
              <a:rPr lang="vi-VN" dirty="0">
                <a:solidFill>
                  <a:srgbClr val="0000FF"/>
                </a:solidFill>
                <a:latin typeface="+mj-lt"/>
                <a:cs typeface="Tahoma" charset="0"/>
              </a:rPr>
              <a:t>Đa hình: </a:t>
            </a:r>
            <a:r>
              <a:rPr lang="vi-VN" dirty="0">
                <a:latin typeface="+mj-lt"/>
                <a:cs typeface="Tahoma" charset="0"/>
              </a:rPr>
              <a:t>Là hiện tượng các đối tượng thuộc các lớp khác nhau có khả năng hiểu cùng một thông điệp theo các cách khác nhau.</a:t>
            </a:r>
          </a:p>
          <a:p>
            <a:pPr algn="just">
              <a:lnSpc>
                <a:spcPct val="120000"/>
              </a:lnSpc>
              <a:spcBef>
                <a:spcPts val="300"/>
              </a:spcBef>
              <a:spcAft>
                <a:spcPts val="300"/>
              </a:spcAft>
            </a:pPr>
            <a:r>
              <a:rPr lang="vi-VN" dirty="0">
                <a:latin typeface="+mj-lt"/>
                <a:cs typeface="Tahoma" charset="0"/>
              </a:rPr>
              <a:t>Ví dụ: Nhận được cùng một thông điệp “nhảy”, một con kangaroo và một con cóc nhảy theo hai kiểu khác nhau: chúng cùng có hành vi “nhảy” nhưng các hành vi này có nội dung khác nhau.</a:t>
            </a:r>
            <a:endParaRPr lang="en-US" dirty="0">
              <a:latin typeface="+mj-lt"/>
              <a:cs typeface="Tahoma" charset="0"/>
            </a:endParaRPr>
          </a:p>
        </p:txBody>
      </p:sp>
      <p:pic>
        <p:nvPicPr>
          <p:cNvPr id="5" name="Picture 2"/>
          <p:cNvPicPr>
            <a:picLocks noChangeAspect="1" noChangeArrowheads="1"/>
          </p:cNvPicPr>
          <p:nvPr/>
        </p:nvPicPr>
        <p:blipFill>
          <a:blip r:embed="rId2" cstate="print"/>
          <a:srcRect/>
          <a:stretch>
            <a:fillRect/>
          </a:stretch>
        </p:blipFill>
        <p:spPr bwMode="auto">
          <a:xfrm>
            <a:off x="3896019" y="4594782"/>
            <a:ext cx="5067300" cy="1619934"/>
          </a:xfrm>
          <a:prstGeom prst="rect">
            <a:avLst/>
          </a:prstGeom>
          <a:noFill/>
          <a:ln w="9525">
            <a:noFill/>
            <a:miter lim="800000"/>
            <a:headEnd/>
            <a:tailEnd/>
          </a:ln>
        </p:spPr>
      </p:pic>
    </p:spTree>
    <p:extLst>
      <p:ext uri="{BB962C8B-B14F-4D97-AF65-F5344CB8AC3E}">
        <p14:creationId xmlns:p14="http://schemas.microsoft.com/office/powerpoint/2010/main" val="1941549629"/>
      </p:ext>
    </p:extLst>
  </p:cSld>
  <p:clrMapOvr>
    <a:masterClrMapping/>
  </p:clrMapOvr>
  <p:transition advClick="0">
    <p:wheel spokes="1"/>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3"/>
          <p:cNvSpPr>
            <a:spLocks noGrp="1" noChangeArrowheads="1"/>
          </p:cNvSpPr>
          <p:nvPr>
            <p:ph idx="1"/>
          </p:nvPr>
        </p:nvSpPr>
        <p:spPr bwMode="auto">
          <a:xfrm>
            <a:off x="2209800" y="1109662"/>
            <a:ext cx="8077200" cy="5214938"/>
          </a:xfrm>
          <a:noFill/>
          <a:ln>
            <a:miter lim="800000"/>
            <a:headEnd/>
            <a:tailEnd/>
          </a:ln>
        </p:spPr>
        <p:txBody>
          <a:bodyPr vert="horz" wrap="square" lIns="91440" tIns="45720" rIns="91440" bIns="45720" numCol="1" anchor="t" anchorCtr="0" compatLnSpc="1">
            <a:prstTxWarp prst="textNoShape">
              <a:avLst/>
            </a:prstTxWarp>
          </a:bodyPr>
          <a:lstStyle/>
          <a:p>
            <a:pPr algn="just">
              <a:lnSpc>
                <a:spcPct val="120000"/>
              </a:lnSpc>
              <a:spcBef>
                <a:spcPts val="300"/>
              </a:spcBef>
              <a:spcAft>
                <a:spcPts val="300"/>
              </a:spcAft>
            </a:pPr>
            <a:r>
              <a:rPr lang="vi-VN">
                <a:latin typeface="+mj-lt"/>
                <a:cs typeface="Tahoma" charset="0"/>
              </a:rPr>
              <a:t>Giả sử, cần </a:t>
            </a:r>
            <a:r>
              <a:rPr lang="vi-VN">
                <a:solidFill>
                  <a:srgbClr val="0000FF"/>
                </a:solidFill>
                <a:latin typeface="+mj-lt"/>
                <a:cs typeface="Tahoma" charset="0"/>
              </a:rPr>
              <a:t>quản lý danh sách các đối tượng có kiểu có thể khác nhau </a:t>
            </a:r>
            <a:r>
              <a:rPr lang="en-US">
                <a:latin typeface="+mj-lt"/>
                <a:cs typeface="Tahoma" charset="0"/>
                <a:sym typeface="Wingdings" panose="05000000000000000000" pitchFamily="2" charset="2"/>
              </a:rPr>
              <a:t></a:t>
            </a:r>
            <a:r>
              <a:rPr lang="vi-VN">
                <a:latin typeface="+mj-lt"/>
                <a:cs typeface="Tahoma" charset="0"/>
              </a:rPr>
              <a:t>Cần giải quyết 2 vấn đề:</a:t>
            </a:r>
          </a:p>
          <a:p>
            <a:pPr lvl="1" algn="just">
              <a:lnSpc>
                <a:spcPct val="120000"/>
              </a:lnSpc>
              <a:spcBef>
                <a:spcPts val="300"/>
              </a:spcBef>
              <a:spcAft>
                <a:spcPts val="300"/>
              </a:spcAft>
            </a:pPr>
            <a:r>
              <a:rPr lang="vi-VN">
                <a:latin typeface="+mj-lt"/>
                <a:cs typeface="Tahoma" charset="0"/>
              </a:rPr>
              <a:t>Cách lưu trữ</a:t>
            </a:r>
          </a:p>
          <a:p>
            <a:pPr lvl="1" algn="just">
              <a:lnSpc>
                <a:spcPct val="120000"/>
              </a:lnSpc>
              <a:spcBef>
                <a:spcPts val="300"/>
              </a:spcBef>
              <a:spcAft>
                <a:spcPts val="300"/>
              </a:spcAft>
            </a:pPr>
            <a:r>
              <a:rPr lang="vi-VN">
                <a:latin typeface="+mj-lt"/>
                <a:cs typeface="Tahoma" charset="0"/>
              </a:rPr>
              <a:t>Thao tác xử lý</a:t>
            </a:r>
          </a:p>
          <a:p>
            <a:pPr algn="just">
              <a:lnSpc>
                <a:spcPct val="120000"/>
              </a:lnSpc>
              <a:spcBef>
                <a:spcPts val="300"/>
              </a:spcBef>
              <a:spcAft>
                <a:spcPts val="300"/>
              </a:spcAft>
            </a:pPr>
            <a:r>
              <a:rPr lang="vi-VN">
                <a:latin typeface="+mj-lt"/>
                <a:cs typeface="Tahoma" charset="0"/>
              </a:rPr>
              <a:t>Xét trường hợp cụ thể, các đối tượng có thể là Sinh viên </a:t>
            </a:r>
            <a:r>
              <a:rPr lang="en-US">
                <a:latin typeface="+mj-lt"/>
                <a:cs typeface="Tahoma" charset="0"/>
              </a:rPr>
              <a:t>hoặc Sinh viên cao đẳng hoặc Sinh viên đại học</a:t>
            </a:r>
            <a:r>
              <a:rPr lang="vi-VN">
                <a:latin typeface="+mj-lt"/>
                <a:cs typeface="Tahoma" charset="0"/>
              </a:rPr>
              <a:t>.</a:t>
            </a:r>
          </a:p>
        </p:txBody>
      </p:sp>
      <p:sp>
        <p:nvSpPr>
          <p:cNvPr id="6" name="Rectangle 2"/>
          <p:cNvSpPr>
            <a:spLocks noGrp="1" noChangeArrowheads="1"/>
          </p:cNvSpPr>
          <p:nvPr>
            <p:ph type="title"/>
          </p:nvPr>
        </p:nvSpPr>
        <p:spPr bwMode="auto">
          <a:xfrm>
            <a:off x="2057400" y="152401"/>
            <a:ext cx="8610600" cy="685800"/>
          </a:xfrm>
          <a:noFill/>
          <a:ln>
            <a:miter lim="800000"/>
            <a:headEnd/>
            <a:tailEnd/>
          </a:ln>
        </p:spPr>
        <p:txBody>
          <a:bodyPr vert="horz" wrap="square" lIns="91440" tIns="45720" rIns="91440" bIns="45720" numCol="1" anchor="t" anchorCtr="0" compatLnSpc="1">
            <a:prstTxWarp prst="textNoShape">
              <a:avLst/>
            </a:prstTxWarp>
          </a:bodyPr>
          <a:lstStyle/>
          <a:p>
            <a:r>
              <a:rPr lang="en-US" sz="4000" b="1">
                <a:cs typeface="Tahoma" charset="0"/>
              </a:rPr>
              <a:t>Vấn đề cần giải quyết</a:t>
            </a:r>
            <a:endParaRPr lang="en-US" sz="4000" b="1" dirty="0">
              <a:cs typeface="Tahoma" charset="0"/>
            </a:endParaRPr>
          </a:p>
        </p:txBody>
      </p:sp>
    </p:spTree>
    <p:extLst>
      <p:ext uri="{BB962C8B-B14F-4D97-AF65-F5344CB8AC3E}">
        <p14:creationId xmlns:p14="http://schemas.microsoft.com/office/powerpoint/2010/main" val="1316849319"/>
      </p:ext>
    </p:extLst>
  </p:cSld>
  <p:clrMapOvr>
    <a:masterClrMapping/>
  </p:clrMapOvr>
  <p:transition advClick="0">
    <p:wheel spokes="1"/>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3"/>
          <p:cNvSpPr>
            <a:spLocks noGrp="1" noChangeArrowheads="1"/>
          </p:cNvSpPr>
          <p:nvPr>
            <p:ph idx="1"/>
          </p:nvPr>
        </p:nvSpPr>
        <p:spPr bwMode="auto">
          <a:xfrm>
            <a:off x="2209800" y="1109662"/>
            <a:ext cx="8077200" cy="5214938"/>
          </a:xfrm>
          <a:noFill/>
          <a:ln>
            <a:miter lim="800000"/>
            <a:headEnd/>
            <a:tailEnd/>
          </a:ln>
        </p:spPr>
        <p:txBody>
          <a:bodyPr vert="horz" wrap="square" lIns="91440" tIns="45720" rIns="91440" bIns="45720" numCol="1" anchor="t" anchorCtr="0" compatLnSpc="1">
            <a:prstTxWarp prst="textNoShape">
              <a:avLst/>
            </a:prstTxWarp>
          </a:bodyPr>
          <a:lstStyle/>
          <a:p>
            <a:pPr algn="just">
              <a:lnSpc>
                <a:spcPct val="120000"/>
              </a:lnSpc>
              <a:spcBef>
                <a:spcPts val="300"/>
              </a:spcBef>
              <a:spcAft>
                <a:spcPts val="300"/>
              </a:spcAft>
            </a:pPr>
            <a:r>
              <a:rPr lang="vi-VN">
                <a:solidFill>
                  <a:srgbClr val="0000FF"/>
                </a:solidFill>
                <a:latin typeface="+mj-lt"/>
                <a:cs typeface="Tahoma" charset="0"/>
              </a:rPr>
              <a:t>Về mặt lưu trữ:</a:t>
            </a:r>
          </a:p>
          <a:p>
            <a:pPr lvl="1" algn="just">
              <a:lnSpc>
                <a:spcPct val="120000"/>
              </a:lnSpc>
              <a:spcBef>
                <a:spcPts val="300"/>
              </a:spcBef>
              <a:spcAft>
                <a:spcPts val="300"/>
              </a:spcAft>
            </a:pPr>
            <a:r>
              <a:rPr lang="vi-VN">
                <a:latin typeface="+mj-lt"/>
                <a:cs typeface="Tahoma" charset="0"/>
              </a:rPr>
              <a:t>Có thể dùng mảng</a:t>
            </a:r>
          </a:p>
          <a:p>
            <a:pPr lvl="1" algn="just">
              <a:lnSpc>
                <a:spcPct val="120000"/>
              </a:lnSpc>
              <a:spcBef>
                <a:spcPts val="300"/>
              </a:spcBef>
              <a:spcAft>
                <a:spcPts val="300"/>
              </a:spcAft>
            </a:pPr>
            <a:r>
              <a:rPr lang="vi-VN">
                <a:latin typeface="+mj-lt"/>
                <a:cs typeface="Tahoma" charset="0"/>
              </a:rPr>
              <a:t>Danh sách liên kết</a:t>
            </a:r>
          </a:p>
          <a:p>
            <a:pPr lvl="1" algn="just">
              <a:lnSpc>
                <a:spcPct val="120000"/>
              </a:lnSpc>
              <a:spcBef>
                <a:spcPts val="300"/>
              </a:spcBef>
              <a:spcAft>
                <a:spcPts val="300"/>
              </a:spcAft>
            </a:pPr>
            <a:r>
              <a:rPr lang="vi-VN">
                <a:latin typeface="+mj-lt"/>
                <a:cs typeface="Tahoma" charset="0"/>
              </a:rPr>
              <a:t>…</a:t>
            </a:r>
          </a:p>
          <a:p>
            <a:pPr algn="just">
              <a:lnSpc>
                <a:spcPct val="120000"/>
              </a:lnSpc>
              <a:spcBef>
                <a:spcPts val="300"/>
              </a:spcBef>
              <a:spcAft>
                <a:spcPts val="300"/>
              </a:spcAft>
            </a:pPr>
            <a:r>
              <a:rPr lang="vi-VN">
                <a:solidFill>
                  <a:srgbClr val="0000FF"/>
                </a:solidFill>
                <a:latin typeface="+mj-lt"/>
                <a:cs typeface="Tahoma" charset="0"/>
              </a:rPr>
              <a:t>Về thao tác:</a:t>
            </a:r>
            <a:endParaRPr lang="en-US">
              <a:solidFill>
                <a:srgbClr val="0000FF"/>
              </a:solidFill>
              <a:latin typeface="+mj-lt"/>
              <a:cs typeface="Tahoma" charset="0"/>
            </a:endParaRPr>
          </a:p>
          <a:p>
            <a:pPr lvl="1" algn="just">
              <a:lnSpc>
                <a:spcPct val="120000"/>
              </a:lnSpc>
              <a:spcBef>
                <a:spcPts val="300"/>
              </a:spcBef>
              <a:spcAft>
                <a:spcPts val="300"/>
              </a:spcAft>
            </a:pPr>
            <a:r>
              <a:rPr lang="vi-VN">
                <a:latin typeface="+mj-lt"/>
                <a:cs typeface="Tahoma" charset="0"/>
              </a:rPr>
              <a:t>Phải thõa yêu cầu đa hình, thao tác có hoạt động khác nhau ứng với các loại đối tượng khác nhau</a:t>
            </a:r>
          </a:p>
        </p:txBody>
      </p:sp>
      <p:sp>
        <p:nvSpPr>
          <p:cNvPr id="6" name="Rectangle 2"/>
          <p:cNvSpPr>
            <a:spLocks noGrp="1" noChangeArrowheads="1"/>
          </p:cNvSpPr>
          <p:nvPr>
            <p:ph type="title"/>
          </p:nvPr>
        </p:nvSpPr>
        <p:spPr bwMode="auto">
          <a:xfrm>
            <a:off x="2057400" y="152401"/>
            <a:ext cx="8610600" cy="685800"/>
          </a:xfrm>
          <a:noFill/>
          <a:ln>
            <a:miter lim="800000"/>
            <a:headEnd/>
            <a:tailEnd/>
          </a:ln>
        </p:spPr>
        <p:txBody>
          <a:bodyPr vert="horz" wrap="square" lIns="91440" tIns="45720" rIns="91440" bIns="45720" numCol="1" anchor="t" anchorCtr="0" compatLnSpc="1">
            <a:prstTxWarp prst="textNoShape">
              <a:avLst/>
            </a:prstTxWarp>
          </a:bodyPr>
          <a:lstStyle/>
          <a:p>
            <a:r>
              <a:rPr lang="en-US" sz="4000" b="1">
                <a:cs typeface="Tahoma" charset="0"/>
              </a:rPr>
              <a:t>Vấn đề cần giải quyết</a:t>
            </a:r>
            <a:endParaRPr lang="en-US" sz="4000" b="1" dirty="0">
              <a:cs typeface="Tahoma" charset="0"/>
            </a:endParaRPr>
          </a:p>
        </p:txBody>
      </p:sp>
      <p:sp>
        <p:nvSpPr>
          <p:cNvPr id="4" name="Oval Callout 3"/>
          <p:cNvSpPr/>
          <p:nvPr/>
        </p:nvSpPr>
        <p:spPr>
          <a:xfrm>
            <a:off x="6248400" y="1371600"/>
            <a:ext cx="4038600" cy="2209800"/>
          </a:xfrm>
          <a:prstGeom prst="wedgeEllipseCallout">
            <a:avLst>
              <a:gd name="adj1" fmla="val -83161"/>
              <a:gd name="adj2" fmla="val 54538"/>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2400">
                <a:solidFill>
                  <a:schemeClr val="tx1"/>
                </a:solidFill>
                <a:latin typeface="Arial" pitchFamily="34" charset="0"/>
                <a:cs typeface="Arial" pitchFamily="34" charset="0"/>
              </a:rPr>
              <a:t>Có hai cách để giải quyết vần đề:</a:t>
            </a:r>
          </a:p>
          <a:p>
            <a:pPr marL="342900" indent="-342900">
              <a:buFontTx/>
              <a:buChar char="-"/>
            </a:pPr>
            <a:r>
              <a:rPr lang="en-US" sz="2400">
                <a:solidFill>
                  <a:schemeClr val="tx1"/>
                </a:solidFill>
                <a:latin typeface="Arial" pitchFamily="34" charset="0"/>
                <a:cs typeface="Arial" pitchFamily="34" charset="0"/>
              </a:rPr>
              <a:t>Vùng chọn kiểu</a:t>
            </a:r>
          </a:p>
          <a:p>
            <a:pPr marL="342900" indent="-342900">
              <a:buFontTx/>
              <a:buChar char="-"/>
            </a:pPr>
            <a:r>
              <a:rPr lang="en-US" sz="2400">
                <a:solidFill>
                  <a:schemeClr val="tx1"/>
                </a:solidFill>
                <a:latin typeface="Arial" pitchFamily="34" charset="0"/>
                <a:cs typeface="Arial" pitchFamily="34" charset="0"/>
              </a:rPr>
              <a:t>Phương thức ảo</a:t>
            </a:r>
          </a:p>
        </p:txBody>
      </p:sp>
    </p:spTree>
    <p:extLst>
      <p:ext uri="{BB962C8B-B14F-4D97-AF65-F5344CB8AC3E}">
        <p14:creationId xmlns:p14="http://schemas.microsoft.com/office/powerpoint/2010/main" val="4153063411"/>
      </p:ext>
    </p:extLst>
  </p:cSld>
  <p:clrMapOvr>
    <a:masterClrMapping/>
  </p:clrMapOvr>
  <p:transition advClick="0">
    <p:wheel spokes="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ircle(in)">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3"/>
          <p:cNvSpPr>
            <a:spLocks noGrp="1" noChangeArrowheads="1"/>
          </p:cNvSpPr>
          <p:nvPr>
            <p:ph idx="1"/>
          </p:nvPr>
        </p:nvSpPr>
        <p:spPr bwMode="auto">
          <a:xfrm>
            <a:off x="2209800" y="1109662"/>
            <a:ext cx="8077200" cy="5214938"/>
          </a:xfrm>
          <a:noFill/>
          <a:ln>
            <a:miter lim="800000"/>
            <a:headEnd/>
            <a:tailEnd/>
          </a:ln>
        </p:spPr>
        <p:txBody>
          <a:bodyPr vert="horz" wrap="square" lIns="91440" tIns="45720" rIns="91440" bIns="45720" numCol="1" anchor="t" anchorCtr="0" compatLnSpc="1">
            <a:prstTxWarp prst="textNoShape">
              <a:avLst/>
            </a:prstTxWarp>
          </a:bodyPr>
          <a:lstStyle/>
          <a:p>
            <a:pPr algn="just">
              <a:lnSpc>
                <a:spcPct val="120000"/>
              </a:lnSpc>
              <a:spcBef>
                <a:spcPts val="300"/>
              </a:spcBef>
              <a:spcAft>
                <a:spcPts val="300"/>
              </a:spcAft>
            </a:pPr>
            <a:r>
              <a:rPr lang="vi-VN">
                <a:latin typeface="+mj-lt"/>
                <a:cs typeface="Tahoma" charset="0"/>
              </a:rPr>
              <a:t>Để bảo đảm xuất liệu tương ứng với đối tượng, phải có cách nhận diện đối tượng</a:t>
            </a:r>
          </a:p>
          <a:p>
            <a:pPr lvl="1" algn="just">
              <a:lnSpc>
                <a:spcPct val="120000"/>
              </a:lnSpc>
              <a:spcBef>
                <a:spcPts val="300"/>
              </a:spcBef>
              <a:spcAft>
                <a:spcPts val="300"/>
              </a:spcAft>
            </a:pPr>
            <a:r>
              <a:rPr lang="vi-VN">
                <a:latin typeface="+mj-lt"/>
                <a:cs typeface="Tahoma" charset="0"/>
              </a:rPr>
              <a:t>Ta thêm một vùng dữ liệu vào lớp cơ sở để nhận diện</a:t>
            </a:r>
          </a:p>
          <a:p>
            <a:pPr lvl="1" algn="just">
              <a:lnSpc>
                <a:spcPct val="120000"/>
              </a:lnSpc>
              <a:spcBef>
                <a:spcPts val="300"/>
              </a:spcBef>
              <a:spcAft>
                <a:spcPts val="300"/>
              </a:spcAft>
            </a:pPr>
            <a:r>
              <a:rPr lang="vi-VN">
                <a:latin typeface="+mj-lt"/>
                <a:cs typeface="Tahoma" charset="0"/>
              </a:rPr>
              <a:t>Vùng này có giá trị phụ thuộc vào loại của đối tượng và được gọi là vùng chọn kiểu.</a:t>
            </a:r>
          </a:p>
          <a:p>
            <a:pPr algn="just">
              <a:lnSpc>
                <a:spcPct val="120000"/>
              </a:lnSpc>
              <a:spcBef>
                <a:spcPts val="300"/>
              </a:spcBef>
              <a:spcAft>
                <a:spcPts val="300"/>
              </a:spcAft>
            </a:pPr>
            <a:r>
              <a:rPr lang="vi-VN">
                <a:latin typeface="+mj-lt"/>
                <a:cs typeface="Tahoma" charset="0"/>
              </a:rPr>
              <a:t>Các đối tượng thuộc lớp người có cùng giá trị cho vùng chọn kiểu, các đối tượng thuộc lớp sinh viên có giá trị của vùng chọn kiểu khác của lớp người.</a:t>
            </a:r>
          </a:p>
        </p:txBody>
      </p:sp>
      <p:sp>
        <p:nvSpPr>
          <p:cNvPr id="6" name="Rectangle 2"/>
          <p:cNvSpPr>
            <a:spLocks noGrp="1" noChangeArrowheads="1"/>
          </p:cNvSpPr>
          <p:nvPr>
            <p:ph type="title"/>
          </p:nvPr>
        </p:nvSpPr>
        <p:spPr bwMode="auto">
          <a:xfrm>
            <a:off x="2057400" y="152401"/>
            <a:ext cx="8610600" cy="685800"/>
          </a:xfrm>
          <a:noFill/>
          <a:ln>
            <a:miter lim="800000"/>
            <a:headEnd/>
            <a:tailEnd/>
          </a:ln>
        </p:spPr>
        <p:txBody>
          <a:bodyPr vert="horz" wrap="square" lIns="91440" tIns="45720" rIns="91440" bIns="45720" numCol="1" anchor="t" anchorCtr="0" compatLnSpc="1">
            <a:prstTxWarp prst="textNoShape">
              <a:avLst/>
            </a:prstTxWarp>
          </a:bodyPr>
          <a:lstStyle/>
          <a:p>
            <a:r>
              <a:rPr lang="en-US" sz="4000" b="1">
                <a:cs typeface="Tahoma" charset="0"/>
              </a:rPr>
              <a:t>Dùng vùng chọn kiểu</a:t>
            </a:r>
            <a:endParaRPr lang="en-US" sz="4000" b="1" dirty="0">
              <a:cs typeface="Tahoma" charset="0"/>
            </a:endParaRPr>
          </a:p>
        </p:txBody>
      </p:sp>
    </p:spTree>
    <p:extLst>
      <p:ext uri="{BB962C8B-B14F-4D97-AF65-F5344CB8AC3E}">
        <p14:creationId xmlns:p14="http://schemas.microsoft.com/office/powerpoint/2010/main" val="938430726"/>
      </p:ext>
    </p:extLst>
  </p:cSld>
  <p:clrMapOvr>
    <a:masterClrMapping/>
  </p:clrMapOvr>
  <p:transition advClick="0">
    <p:wheel spokes="1"/>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3"/>
          <p:cNvSpPr>
            <a:spLocks noGrp="1" noChangeArrowheads="1"/>
          </p:cNvSpPr>
          <p:nvPr>
            <p:ph idx="1"/>
          </p:nvPr>
        </p:nvSpPr>
        <p:spPr bwMode="auto">
          <a:xfrm>
            <a:off x="2209800" y="1109662"/>
            <a:ext cx="8077200" cy="5214938"/>
          </a:xfrm>
          <a:noFill/>
          <a:ln>
            <a:miter lim="800000"/>
            <a:headEnd/>
            <a:tailEnd/>
          </a:ln>
        </p:spPr>
        <p:txBody>
          <a:bodyPr vert="horz" wrap="square" lIns="91440" tIns="45720" rIns="91440" bIns="45720" numCol="1" anchor="t" anchorCtr="0" compatLnSpc="1">
            <a:prstTxWarp prst="textNoShape">
              <a:avLst/>
            </a:prstTxWarp>
          </a:bodyPr>
          <a:lstStyle/>
          <a:p>
            <a:pPr algn="just">
              <a:lnSpc>
                <a:spcPct val="120000"/>
              </a:lnSpc>
              <a:spcBef>
                <a:spcPts val="300"/>
              </a:spcBef>
              <a:spcAft>
                <a:spcPts val="300"/>
              </a:spcAft>
            </a:pPr>
            <a:r>
              <a:rPr lang="vi-VN">
                <a:latin typeface="+mj-lt"/>
                <a:cs typeface="Tahoma" charset="0"/>
              </a:rPr>
              <a:t>Cách tiếp cận trên giải quyết được vấn đề: Lưu trữ các đối tượng khác kiểu nhau và thao tác khác nhau tương ứng từng đối tượng. Tuy nhiên, tồn tại một số khuyết điểm:</a:t>
            </a:r>
          </a:p>
          <a:p>
            <a:pPr lvl="1" algn="just">
              <a:lnSpc>
                <a:spcPct val="120000"/>
              </a:lnSpc>
              <a:spcBef>
                <a:spcPts val="300"/>
              </a:spcBef>
              <a:spcAft>
                <a:spcPts val="300"/>
              </a:spcAft>
            </a:pPr>
            <a:r>
              <a:rPr lang="vi-VN">
                <a:latin typeface="+mj-lt"/>
                <a:cs typeface="Tahoma" charset="0"/>
              </a:rPr>
              <a:t>Mã lệnh dài dòng (nhiều switch case)</a:t>
            </a:r>
          </a:p>
          <a:p>
            <a:pPr lvl="1" algn="just">
              <a:lnSpc>
                <a:spcPct val="120000"/>
              </a:lnSpc>
              <a:spcBef>
                <a:spcPts val="300"/>
              </a:spcBef>
              <a:spcAft>
                <a:spcPts val="300"/>
              </a:spcAft>
            </a:pPr>
            <a:r>
              <a:rPr lang="vi-VN">
                <a:latin typeface="+mj-lt"/>
                <a:cs typeface="Tahoma" charset="0"/>
              </a:rPr>
              <a:t>Dễ sai sót, khó sửa</a:t>
            </a:r>
          </a:p>
          <a:p>
            <a:pPr lvl="1" algn="just">
              <a:lnSpc>
                <a:spcPct val="120000"/>
              </a:lnSpc>
              <a:spcBef>
                <a:spcPts val="300"/>
              </a:spcBef>
              <a:spcAft>
                <a:spcPts val="300"/>
              </a:spcAft>
            </a:pPr>
            <a:r>
              <a:rPr lang="vi-VN">
                <a:latin typeface="+mj-lt"/>
                <a:cs typeface="Tahoma" charset="0"/>
              </a:rPr>
              <a:t>Khó nâng cấp, bảo trì</a:t>
            </a:r>
          </a:p>
          <a:p>
            <a:pPr algn="just">
              <a:lnSpc>
                <a:spcPct val="120000"/>
              </a:lnSpc>
              <a:spcBef>
                <a:spcPts val="300"/>
              </a:spcBef>
              <a:spcAft>
                <a:spcPts val="300"/>
              </a:spcAft>
            </a:pPr>
            <a:r>
              <a:rPr lang="vi-VN">
                <a:latin typeface="+mj-lt"/>
                <a:cs typeface="Tahoma" charset="0"/>
              </a:rPr>
              <a:t>Các nhược điểm trên có thể khắc phục được nhờ </a:t>
            </a:r>
            <a:r>
              <a:rPr lang="vi-VN">
                <a:solidFill>
                  <a:srgbClr val="0000FF"/>
                </a:solidFill>
                <a:latin typeface="+mj-lt"/>
                <a:cs typeface="Tahoma" charset="0"/>
              </a:rPr>
              <a:t>phương thức ảo</a:t>
            </a:r>
            <a:r>
              <a:rPr lang="vi-VN">
                <a:latin typeface="+mj-lt"/>
                <a:cs typeface="Tahoma" charset="0"/>
              </a:rPr>
              <a:t>.</a:t>
            </a:r>
          </a:p>
        </p:txBody>
      </p:sp>
      <p:sp>
        <p:nvSpPr>
          <p:cNvPr id="6" name="Rectangle 2"/>
          <p:cNvSpPr>
            <a:spLocks noGrp="1" noChangeArrowheads="1"/>
          </p:cNvSpPr>
          <p:nvPr>
            <p:ph type="title"/>
          </p:nvPr>
        </p:nvSpPr>
        <p:spPr bwMode="auto">
          <a:xfrm>
            <a:off x="2057400" y="152401"/>
            <a:ext cx="8610600" cy="685800"/>
          </a:xfrm>
          <a:noFill/>
          <a:ln>
            <a:miter lim="800000"/>
            <a:headEnd/>
            <a:tailEnd/>
          </a:ln>
        </p:spPr>
        <p:txBody>
          <a:bodyPr vert="horz" wrap="square" lIns="91440" tIns="45720" rIns="91440" bIns="45720" numCol="1" anchor="t" anchorCtr="0" compatLnSpc="1">
            <a:prstTxWarp prst="textNoShape">
              <a:avLst/>
            </a:prstTxWarp>
          </a:bodyPr>
          <a:lstStyle/>
          <a:p>
            <a:r>
              <a:rPr lang="en-US" sz="4000" b="1">
                <a:cs typeface="Tahoma" charset="0"/>
              </a:rPr>
              <a:t>Dùng vùng chọn kiểu</a:t>
            </a:r>
            <a:endParaRPr lang="en-US" sz="4000" b="1" dirty="0">
              <a:cs typeface="Tahoma" charset="0"/>
            </a:endParaRPr>
          </a:p>
        </p:txBody>
      </p:sp>
    </p:spTree>
    <p:extLst>
      <p:ext uri="{BB962C8B-B14F-4D97-AF65-F5344CB8AC3E}">
        <p14:creationId xmlns:p14="http://schemas.microsoft.com/office/powerpoint/2010/main" val="814257013"/>
      </p:ext>
    </p:extLst>
  </p:cSld>
  <p:clrMapOvr>
    <a:masterClrMapping/>
  </p:clrMapOvr>
  <p:transition advClick="0">
    <p:wheel spokes="1"/>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3"/>
          <p:cNvSpPr>
            <a:spLocks noGrp="1" noChangeArrowheads="1"/>
          </p:cNvSpPr>
          <p:nvPr>
            <p:ph idx="1"/>
          </p:nvPr>
        </p:nvSpPr>
        <p:spPr bwMode="auto">
          <a:xfrm>
            <a:off x="2209800" y="1109662"/>
            <a:ext cx="8077200" cy="5214938"/>
          </a:xfrm>
          <a:noFill/>
          <a:ln>
            <a:miter lim="800000"/>
            <a:headEnd/>
            <a:tailEnd/>
          </a:ln>
        </p:spPr>
        <p:txBody>
          <a:bodyPr vert="horz" wrap="square" lIns="91440" tIns="45720" rIns="91440" bIns="45720" numCol="1" anchor="t" anchorCtr="0" compatLnSpc="1">
            <a:prstTxWarp prst="textNoShape">
              <a:avLst/>
            </a:prstTxWarp>
          </a:bodyPr>
          <a:lstStyle/>
          <a:p>
            <a:pPr algn="just">
              <a:lnSpc>
                <a:spcPct val="120000"/>
              </a:lnSpc>
              <a:spcBef>
                <a:spcPts val="300"/>
              </a:spcBef>
              <a:spcAft>
                <a:spcPts val="300"/>
              </a:spcAft>
            </a:pPr>
            <a:r>
              <a:rPr lang="vi-VN">
                <a:latin typeface="+mj-lt"/>
                <a:cs typeface="Tahoma" charset="0"/>
              </a:rPr>
              <a:t>Để tạo một phương thức hỗ tính đa hình: khai báo từ khóa </a:t>
            </a:r>
            <a:r>
              <a:rPr lang="vi-VN">
                <a:solidFill>
                  <a:srgbClr val="0000FF"/>
                </a:solidFill>
                <a:latin typeface="+mj-lt"/>
                <a:cs typeface="Tahoma" charset="0"/>
              </a:rPr>
              <a:t>virtual</a:t>
            </a:r>
            <a:r>
              <a:rPr lang="vi-VN">
                <a:latin typeface="+mj-lt"/>
                <a:cs typeface="Tahoma" charset="0"/>
              </a:rPr>
              <a:t> trong phương thức của lớp cơ sở.</a:t>
            </a:r>
          </a:p>
          <a:p>
            <a:pPr algn="just">
              <a:lnSpc>
                <a:spcPct val="120000"/>
              </a:lnSpc>
              <a:spcBef>
                <a:spcPts val="300"/>
              </a:spcBef>
              <a:spcAft>
                <a:spcPts val="300"/>
              </a:spcAft>
            </a:pPr>
            <a:r>
              <a:rPr lang="vi-VN">
                <a:latin typeface="+mj-lt"/>
                <a:cs typeface="Tahoma" charset="0"/>
              </a:rPr>
              <a:t>Để định nghĩa lại các </a:t>
            </a:r>
            <a:r>
              <a:rPr lang="vi-VN">
                <a:solidFill>
                  <a:srgbClr val="0000FF"/>
                </a:solidFill>
                <a:cs typeface="Tahoma" charset="0"/>
              </a:rPr>
              <a:t>phương thức </a:t>
            </a:r>
            <a:r>
              <a:rPr lang="vi-VN">
                <a:solidFill>
                  <a:srgbClr val="0000FF"/>
                </a:solidFill>
                <a:latin typeface="+mj-lt"/>
                <a:cs typeface="Tahoma" charset="0"/>
              </a:rPr>
              <a:t>virtual</a:t>
            </a:r>
            <a:r>
              <a:rPr lang="vi-VN">
                <a:latin typeface="+mj-lt"/>
                <a:cs typeface="Tahoma" charset="0"/>
              </a:rPr>
              <a:t>, </a:t>
            </a:r>
            <a:r>
              <a:rPr lang="vi-VN">
                <a:cs typeface="Tahoma" charset="0"/>
              </a:rPr>
              <a:t>phương thức </a:t>
            </a:r>
            <a:r>
              <a:rPr lang="vi-VN">
                <a:latin typeface="+mj-lt"/>
                <a:cs typeface="Tahoma" charset="0"/>
              </a:rPr>
              <a:t>tương ứng </a:t>
            </a:r>
            <a:r>
              <a:rPr lang="en-US">
                <a:latin typeface="+mj-lt"/>
                <a:cs typeface="Tahoma" charset="0"/>
              </a:rPr>
              <a:t>ở </a:t>
            </a:r>
            <a:r>
              <a:rPr lang="vi-VN">
                <a:latin typeface="+mj-lt"/>
                <a:cs typeface="Tahoma" charset="0"/>
              </a:rPr>
              <a:t>lớp dẫn xuất phải có từ khóa </a:t>
            </a:r>
            <a:r>
              <a:rPr lang="en-US">
                <a:solidFill>
                  <a:srgbClr val="0000FF"/>
                </a:solidFill>
                <a:latin typeface="+mj-lt"/>
                <a:cs typeface="Tahoma" charset="0"/>
              </a:rPr>
              <a:t>ov</a:t>
            </a:r>
            <a:r>
              <a:rPr lang="vi-VN">
                <a:solidFill>
                  <a:srgbClr val="0000FF"/>
                </a:solidFill>
                <a:latin typeface="+mj-lt"/>
                <a:cs typeface="Tahoma" charset="0"/>
              </a:rPr>
              <a:t>erride</a:t>
            </a:r>
            <a:r>
              <a:rPr lang="vi-VN">
                <a:latin typeface="+mj-lt"/>
                <a:cs typeface="Tahoma" charset="0"/>
              </a:rPr>
              <a:t>.</a:t>
            </a:r>
            <a:endParaRPr lang="en-US" dirty="0">
              <a:latin typeface="+mj-lt"/>
              <a:cs typeface="Tahoma" charset="0"/>
            </a:endParaRPr>
          </a:p>
        </p:txBody>
      </p:sp>
      <p:sp>
        <p:nvSpPr>
          <p:cNvPr id="6" name="Rectangle 2"/>
          <p:cNvSpPr>
            <a:spLocks noGrp="1" noChangeArrowheads="1"/>
          </p:cNvSpPr>
          <p:nvPr>
            <p:ph type="title"/>
          </p:nvPr>
        </p:nvSpPr>
        <p:spPr bwMode="auto">
          <a:xfrm>
            <a:off x="2057400" y="152401"/>
            <a:ext cx="8610600" cy="685800"/>
          </a:xfrm>
          <a:noFill/>
          <a:ln>
            <a:miter lim="800000"/>
            <a:headEnd/>
            <a:tailEnd/>
          </a:ln>
        </p:spPr>
        <p:txBody>
          <a:bodyPr vert="horz" wrap="square" lIns="91440" tIns="45720" rIns="91440" bIns="45720" numCol="1" anchor="t" anchorCtr="0" compatLnSpc="1">
            <a:prstTxWarp prst="textNoShape">
              <a:avLst/>
            </a:prstTxWarp>
          </a:bodyPr>
          <a:lstStyle/>
          <a:p>
            <a:r>
              <a:rPr lang="en-US" sz="4000" b="1">
                <a:cs typeface="Tahoma" charset="0"/>
              </a:rPr>
              <a:t>Phương thức ảo</a:t>
            </a:r>
            <a:endParaRPr lang="en-US" sz="4000" b="1" dirty="0">
              <a:cs typeface="Tahoma" charset="0"/>
            </a:endParaRPr>
          </a:p>
        </p:txBody>
      </p:sp>
    </p:spTree>
    <p:extLst>
      <p:ext uri="{BB962C8B-B14F-4D97-AF65-F5344CB8AC3E}">
        <p14:creationId xmlns:p14="http://schemas.microsoft.com/office/powerpoint/2010/main" val="2998624822"/>
      </p:ext>
    </p:extLst>
  </p:cSld>
  <p:clrMapOvr>
    <a:masterClrMapping/>
  </p:clrMapOvr>
  <p:transition advClick="0">
    <p:wheel spokes="1"/>
  </p:transition>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PowerPoint 演示文稿"/>
  <p:tag name="ISPRING_FIRST_PUBLISH" val="1"/>
</p:tagLst>
</file>

<file path=ppt/theme/theme1.xml><?xml version="1.0" encoding="utf-8"?>
<a:theme xmlns:a="http://schemas.openxmlformats.org/drawingml/2006/main" name="包图主题2">
  <a:themeElements>
    <a:clrScheme name="自定义 190">
      <a:dk1>
        <a:sysClr val="windowText" lastClr="000000"/>
      </a:dk1>
      <a:lt1>
        <a:sysClr val="window" lastClr="FFFFFF"/>
      </a:lt1>
      <a:dk2>
        <a:srgbClr val="44546A"/>
      </a:dk2>
      <a:lt2>
        <a:srgbClr val="E7E6E6"/>
      </a:lt2>
      <a:accent1>
        <a:srgbClr val="DF213B"/>
      </a:accent1>
      <a:accent2>
        <a:srgbClr val="595959"/>
      </a:accent2>
      <a:accent3>
        <a:srgbClr val="DF213B"/>
      </a:accent3>
      <a:accent4>
        <a:srgbClr val="595959"/>
      </a:accent4>
      <a:accent5>
        <a:srgbClr val="DF213B"/>
      </a:accent5>
      <a:accent6>
        <a:srgbClr val="595959"/>
      </a:accent6>
      <a:hlink>
        <a:srgbClr val="DF213B"/>
      </a:hlink>
      <a:folHlink>
        <a:srgbClr val="954F72"/>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包图主题2" id="{50CFA792-C506-47E4-B272-6A6183483AB3}" vid="{CC1AE437-2F7F-4319-9F22-408F5F8C346F}"/>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B3FFEA69D462A8489DC53120FA1A5AC4" ma:contentTypeVersion="10" ma:contentTypeDescription="Create a new document." ma:contentTypeScope="" ma:versionID="65153b35747b693194d89cdcdb3aa034">
  <xsd:schema xmlns:xsd="http://www.w3.org/2001/XMLSchema" xmlns:xs="http://www.w3.org/2001/XMLSchema" xmlns:p="http://schemas.microsoft.com/office/2006/metadata/properties" xmlns:ns2="880cd698-c4b2-49e1-962a-9df8954da891" xmlns:ns3="5b1d5ade-89ff-4f2a-a121-12e764170acd" targetNamespace="http://schemas.microsoft.com/office/2006/metadata/properties" ma:root="true" ma:fieldsID="6c9e15969a1c30fb368d38c88c6feda5" ns2:_="" ns3:_="">
    <xsd:import namespace="880cd698-c4b2-49e1-962a-9df8954da891"/>
    <xsd:import namespace="5b1d5ade-89ff-4f2a-a121-12e764170acd"/>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80cd698-c4b2-49e1-962a-9df8954da89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5b1d5ade-89ff-4f2a-a121-12e764170acd"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5F46CE2-98CE-4FAB-8B65-B5DB3D0088A6}">
  <ds:schemaRefs>
    <ds:schemaRef ds:uri="http://schemas.microsoft.com/sharepoint/v3/contenttype/forms"/>
  </ds:schemaRefs>
</ds:datastoreItem>
</file>

<file path=customXml/itemProps2.xml><?xml version="1.0" encoding="utf-8"?>
<ds:datastoreItem xmlns:ds="http://schemas.openxmlformats.org/officeDocument/2006/customXml" ds:itemID="{743E23DE-AB27-4D82-8C31-D22132BF5B58}">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5A9F93DB-8BAE-4DA9-A642-50120CB0C3B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80cd698-c4b2-49e1-962a-9df8954da891"/>
    <ds:schemaRef ds:uri="5b1d5ade-89ff-4f2a-a121-12e764170ac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3011a54b-0a5d-4929-bf02-a00787877c6a}" enabled="0" method="" siteId="{3011a54b-0a5d-4929-bf02-a00787877c6a}" removed="1"/>
</clbl:labelList>
</file>

<file path=docProps/app.xml><?xml version="1.0" encoding="utf-8"?>
<Properties xmlns="http://schemas.openxmlformats.org/officeDocument/2006/extended-properties" xmlns:vt="http://schemas.openxmlformats.org/officeDocument/2006/docPropsVTypes">
  <Template>包图主题2</Template>
  <TotalTime>1267</TotalTime>
  <Words>1913</Words>
  <Application>Microsoft Office PowerPoint</Application>
  <PresentationFormat>Widescreen</PresentationFormat>
  <Paragraphs>164</Paragraphs>
  <Slides>18</Slides>
  <Notes>14</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18</vt:i4>
      </vt:variant>
    </vt:vector>
  </HeadingPairs>
  <TitlesOfParts>
    <vt:vector size="27" baseType="lpstr">
      <vt:lpstr>等线</vt:lpstr>
      <vt:lpstr>微软雅黑</vt:lpstr>
      <vt:lpstr>Arial</vt:lpstr>
      <vt:lpstr>Arial (Body)</vt:lpstr>
      <vt:lpstr>Calibri</vt:lpstr>
      <vt:lpstr>Cambria</vt:lpstr>
      <vt:lpstr>Courier New</vt:lpstr>
      <vt:lpstr>Wingdings</vt:lpstr>
      <vt:lpstr>包图主题2</vt:lpstr>
      <vt:lpstr>PowerPoint Presentation</vt:lpstr>
      <vt:lpstr>Nội dung</vt:lpstr>
      <vt:lpstr>Giới thiệu</vt:lpstr>
      <vt:lpstr>Đa hình (polymorphism)</vt:lpstr>
      <vt:lpstr>Vấn đề cần giải quyết</vt:lpstr>
      <vt:lpstr>Vấn đề cần giải quyết</vt:lpstr>
      <vt:lpstr>Dùng vùng chọn kiểu</vt:lpstr>
      <vt:lpstr>Dùng vùng chọn kiểu</vt:lpstr>
      <vt:lpstr>Phương thức ảo</vt:lpstr>
      <vt:lpstr>Đa hình (polymorphism)</vt:lpstr>
      <vt:lpstr>Lớp trừu tượng (abstract)</vt:lpstr>
      <vt:lpstr>Lớp trừu tượng (abstract)</vt:lpstr>
      <vt:lpstr>Interface (giao diện)</vt:lpstr>
      <vt:lpstr>Interface (giao diện)</vt:lpstr>
      <vt:lpstr>Interface (giao diện)</vt:lpstr>
      <vt:lpstr>Bài toán Tính tiền lương</vt:lpstr>
      <vt:lpstr>Bài toán Tính tiền lương</vt:lpstr>
      <vt:lpstr>Q &amp; 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Giáo trình VLU</dc:title>
  <dc:creator>Trung Nguyen</dc:creator>
  <cp:lastModifiedBy>Nguyễn Minh Tân - Khoa Công nghệ Thông tin - VLTECH</cp:lastModifiedBy>
  <cp:revision>132</cp:revision>
  <dcterms:created xsi:type="dcterms:W3CDTF">2017-09-22T08:16:39Z</dcterms:created>
  <dcterms:modified xsi:type="dcterms:W3CDTF">2023-09-05T13:59:24Z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0x010100B3FFEA69D462A8489DC53120FA1A5AC4</vt:lpwstr>
  </property>
</Properties>
</file>